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4"/>
  </p:sldMasterIdLst>
  <p:notesMasterIdLst>
    <p:notesMasterId r:id="rId15"/>
  </p:notesMasterIdLst>
  <p:handoutMasterIdLst>
    <p:handoutMasterId r:id="rId16"/>
  </p:handoutMasterIdLst>
  <p:sldIdLst>
    <p:sldId id="571" r:id="rId5"/>
    <p:sldId id="456" r:id="rId6"/>
    <p:sldId id="594" r:id="rId7"/>
    <p:sldId id="604" r:id="rId8"/>
    <p:sldId id="605" r:id="rId9"/>
    <p:sldId id="606" r:id="rId10"/>
    <p:sldId id="596" r:id="rId11"/>
    <p:sldId id="607" r:id="rId12"/>
    <p:sldId id="608" r:id="rId13"/>
    <p:sldId id="603" r:id="rId14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CC9900"/>
    <a:srgbClr val="CC0066"/>
    <a:srgbClr val="C9F006"/>
    <a:srgbClr val="D3EB43"/>
    <a:srgbClr val="FFCA21"/>
    <a:srgbClr val="EAFA1A"/>
    <a:srgbClr val="EBB727"/>
    <a:srgbClr val="ECBA2E"/>
    <a:srgbClr val="F1F1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CAA240-5AE3-4F19-AE5E-90F2B8F5F316}" v="12" dt="2021-03-14T23:32:21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848" autoAdjust="0"/>
    <p:restoredTop sz="98208" autoAdjust="0"/>
  </p:normalViewPr>
  <p:slideViewPr>
    <p:cSldViewPr>
      <p:cViewPr varScale="1">
        <p:scale>
          <a:sx n="70" d="100"/>
          <a:sy n="70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 w" userId="893b2f8cbad16a81" providerId="LiveId" clId="{C7CAA240-5AE3-4F19-AE5E-90F2B8F5F316}"/>
    <pc:docChg chg="undo custSel modSld">
      <pc:chgData name="h w" userId="893b2f8cbad16a81" providerId="LiveId" clId="{C7CAA240-5AE3-4F19-AE5E-90F2B8F5F316}" dt="2021-03-15T13:03:32.478" v="50" actId="20577"/>
      <pc:docMkLst>
        <pc:docMk/>
      </pc:docMkLst>
      <pc:sldChg chg="modSp mod">
        <pc:chgData name="h w" userId="893b2f8cbad16a81" providerId="LiveId" clId="{C7CAA240-5AE3-4F19-AE5E-90F2B8F5F316}" dt="2021-03-14T23:32:47.883" v="18" actId="14100"/>
        <pc:sldMkLst>
          <pc:docMk/>
          <pc:sldMk cId="1091433057" sldId="429"/>
        </pc:sldMkLst>
        <pc:spChg chg="mod">
          <ac:chgData name="h w" userId="893b2f8cbad16a81" providerId="LiveId" clId="{C7CAA240-5AE3-4F19-AE5E-90F2B8F5F316}" dt="2021-03-14T23:32:47.883" v="18" actId="14100"/>
          <ac:spMkLst>
            <pc:docMk/>
            <pc:sldMk cId="1091433057" sldId="429"/>
            <ac:spMk id="2" creationId="{921EB740-2B56-FB47-BC61-A10FF6C1D816}"/>
          </ac:spMkLst>
        </pc:spChg>
        <pc:picChg chg="mod">
          <ac:chgData name="h w" userId="893b2f8cbad16a81" providerId="LiveId" clId="{C7CAA240-5AE3-4F19-AE5E-90F2B8F5F316}" dt="2021-03-14T23:32:34.690" v="16" actId="14100"/>
          <ac:picMkLst>
            <pc:docMk/>
            <pc:sldMk cId="1091433057" sldId="429"/>
            <ac:picMk id="18436" creationId="{97D930A7-14AE-4E4B-8B33-4FDB20B09067}"/>
          </ac:picMkLst>
        </pc:picChg>
      </pc:sldChg>
      <pc:sldChg chg="delSp modSp mod">
        <pc:chgData name="h w" userId="893b2f8cbad16a81" providerId="LiveId" clId="{C7CAA240-5AE3-4F19-AE5E-90F2B8F5F316}" dt="2021-03-15T13:03:32.478" v="50" actId="20577"/>
        <pc:sldMkLst>
          <pc:docMk/>
          <pc:sldMk cId="3194160069" sldId="436"/>
        </pc:sldMkLst>
        <pc:spChg chg="mod">
          <ac:chgData name="h w" userId="893b2f8cbad16a81" providerId="LiveId" clId="{C7CAA240-5AE3-4F19-AE5E-90F2B8F5F316}" dt="2021-03-15T13:03:20.936" v="48" actId="20577"/>
          <ac:spMkLst>
            <pc:docMk/>
            <pc:sldMk cId="3194160069" sldId="436"/>
            <ac:spMk id="40" creationId="{6091E8D7-2132-47C2-9675-C5622BC2B715}"/>
          </ac:spMkLst>
        </pc:spChg>
        <pc:spChg chg="mod">
          <ac:chgData name="h w" userId="893b2f8cbad16a81" providerId="LiveId" clId="{C7CAA240-5AE3-4F19-AE5E-90F2B8F5F316}" dt="2021-03-15T13:03:32.478" v="50" actId="20577"/>
          <ac:spMkLst>
            <pc:docMk/>
            <pc:sldMk cId="3194160069" sldId="436"/>
            <ac:spMk id="55" creationId="{0EBDA0BC-9DE3-417E-94A5-2936AFD4C25E}"/>
          </ac:spMkLst>
        </pc:spChg>
        <pc:grpChg chg="del">
          <ac:chgData name="h w" userId="893b2f8cbad16a81" providerId="LiveId" clId="{C7CAA240-5AE3-4F19-AE5E-90F2B8F5F316}" dt="2021-03-14T23:33:29.886" v="22" actId="478"/>
          <ac:grpSpMkLst>
            <pc:docMk/>
            <pc:sldMk cId="3194160069" sldId="436"/>
            <ac:grpSpMk id="41" creationId="{9E5A9EBD-4BA1-42A7-A041-35DAC63E6A43}"/>
          </ac:grpSpMkLst>
        </pc:grpChg>
        <pc:grpChg chg="del">
          <ac:chgData name="h w" userId="893b2f8cbad16a81" providerId="LiveId" clId="{C7CAA240-5AE3-4F19-AE5E-90F2B8F5F316}" dt="2021-03-14T23:33:38.161" v="24" actId="478"/>
          <ac:grpSpMkLst>
            <pc:docMk/>
            <pc:sldMk cId="3194160069" sldId="436"/>
            <ac:grpSpMk id="57" creationId="{B6AB8405-84B1-451D-BED6-458ECBD89B7B}"/>
          </ac:grpSpMkLst>
        </pc:grpChg>
        <pc:grpChg chg="del">
          <ac:chgData name="h w" userId="893b2f8cbad16a81" providerId="LiveId" clId="{C7CAA240-5AE3-4F19-AE5E-90F2B8F5F316}" dt="2021-03-14T23:33:19.052" v="20" actId="478"/>
          <ac:grpSpMkLst>
            <pc:docMk/>
            <pc:sldMk cId="3194160069" sldId="436"/>
            <ac:grpSpMk id="69" creationId="{6B47F887-C74B-4E06-AE1F-BA4376D1446F}"/>
          </ac:grpSpMkLst>
        </pc:grpChg>
        <pc:cxnChg chg="del">
          <ac:chgData name="h w" userId="893b2f8cbad16a81" providerId="LiveId" clId="{C7CAA240-5AE3-4F19-AE5E-90F2B8F5F316}" dt="2021-03-14T23:33:25.567" v="21" actId="478"/>
          <ac:cxnSpMkLst>
            <pc:docMk/>
            <pc:sldMk cId="3194160069" sldId="436"/>
            <ac:cxnSpMk id="44" creationId="{C88B34FC-92A4-4D26-9293-B7C05F6F220D}"/>
          </ac:cxnSpMkLst>
        </pc:cxnChg>
        <pc:cxnChg chg="del">
          <ac:chgData name="h w" userId="893b2f8cbad16a81" providerId="LiveId" clId="{C7CAA240-5AE3-4F19-AE5E-90F2B8F5F316}" dt="2021-03-14T23:33:29.886" v="22" actId="478"/>
          <ac:cxnSpMkLst>
            <pc:docMk/>
            <pc:sldMk cId="3194160069" sldId="436"/>
            <ac:cxnSpMk id="49" creationId="{2D68523D-B8E5-4C0E-A5A2-4952C1544903}"/>
          </ac:cxnSpMkLst>
        </pc:cxnChg>
        <pc:cxnChg chg="del">
          <ac:chgData name="h w" userId="893b2f8cbad16a81" providerId="LiveId" clId="{C7CAA240-5AE3-4F19-AE5E-90F2B8F5F316}" dt="2021-03-14T23:33:34.872" v="23" actId="478"/>
          <ac:cxnSpMkLst>
            <pc:docMk/>
            <pc:sldMk cId="3194160069" sldId="436"/>
            <ac:cxnSpMk id="59" creationId="{21AEF94D-C413-41F7-88CC-B052D8981B72}"/>
          </ac:cxnSpMkLst>
        </pc:cxnChg>
        <pc:cxnChg chg="del">
          <ac:chgData name="h w" userId="893b2f8cbad16a81" providerId="LiveId" clId="{C7CAA240-5AE3-4F19-AE5E-90F2B8F5F316}" dt="2021-03-14T23:33:38.161" v="24" actId="478"/>
          <ac:cxnSpMkLst>
            <pc:docMk/>
            <pc:sldMk cId="3194160069" sldId="436"/>
            <ac:cxnSpMk id="62" creationId="{2B12CA15-174A-4273-8B05-93155BC9F55F}"/>
          </ac:cxnSpMkLst>
        </pc:cxnChg>
        <pc:cxnChg chg="del">
          <ac:chgData name="h w" userId="893b2f8cbad16a81" providerId="LiveId" clId="{C7CAA240-5AE3-4F19-AE5E-90F2B8F5F316}" dt="2021-03-14T23:33:15.788" v="19" actId="478"/>
          <ac:cxnSpMkLst>
            <pc:docMk/>
            <pc:sldMk cId="3194160069" sldId="436"/>
            <ac:cxnSpMk id="71" creationId="{B6B9F15E-9515-4AB5-B0AF-6411B4B4D8DE}"/>
          </ac:cxnSpMkLst>
        </pc:cxnChg>
        <pc:cxnChg chg="del">
          <ac:chgData name="h w" userId="893b2f8cbad16a81" providerId="LiveId" clId="{C7CAA240-5AE3-4F19-AE5E-90F2B8F5F316}" dt="2021-03-14T23:33:19.052" v="20" actId="478"/>
          <ac:cxnSpMkLst>
            <pc:docMk/>
            <pc:sldMk cId="3194160069" sldId="436"/>
            <ac:cxnSpMk id="72" creationId="{5103E25B-9A74-4E04-B2CF-A515ADE84F1F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B3685D4-097F-4F1E-83B7-B9EA84B3DAB1}" type="datetimeFigureOut">
              <a:rPr lang="ar-EG" smtClean="0"/>
              <a:pPr/>
              <a:t>20/09/1447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2438F96-D7FB-4D63-88DC-542581C280BA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D599CF4-2D4C-4A2B-8473-B04FF8D84BC9}" type="datetimeFigureOut">
              <a:rPr lang="ar-EG" smtClean="0"/>
              <a:pPr/>
              <a:t>20/09/1447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BA7C559-EBE5-4C9F-8A7B-E6ED21714C85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493969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55BF53-D129-4B28-BDF0-485D69667A7D}" type="datetime8">
              <a:rPr lang="ar-EG" smtClean="0"/>
              <a:t>08 آذار، 26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0061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878AE8-8EF0-4AE0-8E87-E9F039F41DBA}" type="datetime8">
              <a:rPr lang="ar-EG" smtClean="0"/>
              <a:t>08 آذار، 26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9611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1E2F77-A9B1-468A-BA36-17904C6864E2}" type="datetime8">
              <a:rPr lang="ar-EG" smtClean="0"/>
              <a:t>08 آذار، 26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93396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27281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</p:spTree>
    <p:extLst>
      <p:ext uri="{BB962C8B-B14F-4D97-AF65-F5344CB8AC3E}">
        <p14:creationId xmlns:p14="http://schemas.microsoft.com/office/powerpoint/2010/main" val="215298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962D16-67C9-40CE-AD11-1A0ED7171129}" type="datetime8">
              <a:rPr lang="ar-EG" smtClean="0"/>
              <a:t>08 آذار، 26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894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F58CA7-2AE0-421E-9F31-C53452E9F38A}" type="datetime8">
              <a:rPr lang="ar-EG" smtClean="0"/>
              <a:t>08 آذار، 26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1967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C49F41-8187-4AC7-BA5A-EB7AB3E7BD23}" type="datetime8">
              <a:rPr lang="ar-EG" smtClean="0"/>
              <a:t>08 آذار، 26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4823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D73C30-9D1E-4A6B-BB7E-CE733650732E}" type="datetime8">
              <a:rPr lang="ar-EG" smtClean="0"/>
              <a:t>08 آذار، 26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286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63E9F9A-AFA2-440B-B631-63EB997C409B}" type="datetime8">
              <a:rPr lang="ar-EG" smtClean="0"/>
              <a:t>08 آذار، 26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5649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9738F9-0FB5-4233-8A5F-BBB32F484669}" type="datetime8">
              <a:rPr lang="ar-EG" smtClean="0"/>
              <a:t>08 آذار، 26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9F8330-B8FE-4D6F-8D84-6F5878B2B3E9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2107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6464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B6F60852-6A0A-4842-808B-843B4B158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776302"/>
              </p:ext>
            </p:extLst>
          </p:nvPr>
        </p:nvGraphicFramePr>
        <p:xfrm>
          <a:off x="611561" y="1196753"/>
          <a:ext cx="7704856" cy="335366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621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3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9102">
                <a:tc>
                  <a:txBody>
                    <a:bodyPr/>
                    <a:lstStyle/>
                    <a:p>
                      <a:pPr algn="ctr" rtl="1"/>
                      <a:r>
                        <a:rPr lang="ar-KW" sz="4000" b="1" dirty="0">
                          <a:solidFill>
                            <a:srgbClr val="C00000"/>
                          </a:solidFill>
                        </a:rPr>
                        <a:t>الوحدة</a:t>
                      </a:r>
                      <a:r>
                        <a:rPr lang="ar-KW" sz="4000" b="1" baseline="0" dirty="0">
                          <a:solidFill>
                            <a:srgbClr val="C00000"/>
                          </a:solidFill>
                        </a:rPr>
                        <a:t> السابعة</a:t>
                      </a:r>
                      <a:endParaRPr lang="ar-SA" sz="4000" b="1" dirty="0">
                        <a:solidFill>
                          <a:srgbClr val="C00000"/>
                        </a:solidFill>
                      </a:endParaRP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KW" sz="4800" b="1" dirty="0">
                          <a:solidFill>
                            <a:srgbClr val="7030A0"/>
                          </a:solidFill>
                        </a:rPr>
                        <a:t>هندسة المثلث</a:t>
                      </a:r>
                      <a:endParaRPr lang="ar-SA" sz="4800" b="1" dirty="0">
                        <a:solidFill>
                          <a:srgbClr val="7030A0"/>
                        </a:solidFill>
                      </a:endParaRP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9102">
                <a:tc>
                  <a:txBody>
                    <a:bodyPr/>
                    <a:lstStyle/>
                    <a:p>
                      <a:pPr algn="ctr" rtl="1"/>
                      <a:r>
                        <a:rPr lang="ar-SA" sz="3000" b="1" dirty="0">
                          <a:solidFill>
                            <a:srgbClr val="C00000"/>
                          </a:solidFill>
                        </a:rPr>
                        <a:t>البند</a:t>
                      </a: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KW" sz="3000" b="1" kern="1200" dirty="0">
                          <a:solidFill>
                            <a:sysClr val="windowText" lastClr="000000"/>
                          </a:solidFill>
                          <a:effectLst>
                            <a:glow rad="101600">
                              <a:srgbClr val="FF66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( 7</a:t>
                      </a:r>
                      <a:r>
                        <a:rPr kumimoji="0" lang="ar-SA" sz="3000" b="1" kern="1200" dirty="0">
                          <a:solidFill>
                            <a:sysClr val="windowText" lastClr="000000"/>
                          </a:solidFill>
                          <a:effectLst>
                            <a:glow rad="101600">
                              <a:srgbClr val="FF66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kumimoji="0" lang="ar-KW" sz="3000" b="1" kern="1200" dirty="0">
                          <a:solidFill>
                            <a:sysClr val="windowText" lastClr="000000"/>
                          </a:solidFill>
                          <a:effectLst>
                            <a:glow rad="101600">
                              <a:srgbClr val="FF66FF">
                                <a:alpha val="60000"/>
                              </a:srgb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1 ) ح3</a:t>
                      </a: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462">
                <a:tc>
                  <a:txBody>
                    <a:bodyPr/>
                    <a:lstStyle/>
                    <a:p>
                      <a:pPr algn="ctr" rtl="1"/>
                      <a:r>
                        <a:rPr lang="ar-SA" sz="3000" b="1" dirty="0">
                          <a:solidFill>
                            <a:srgbClr val="C00000"/>
                          </a:solidFill>
                        </a:rPr>
                        <a:t>عنوان الدرس</a:t>
                      </a: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3600" b="1" dirty="0">
                          <a:solidFill>
                            <a:srgbClr val="7030A0"/>
                          </a:solidFill>
                        </a:rPr>
                        <a:t>القطعة المستقيمة الواصلة بين منتصفي ضلعين</a:t>
                      </a:r>
                      <a:r>
                        <a:rPr lang="ar-KW" sz="3600" b="1" dirty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ar-EG" sz="3600" b="1" dirty="0">
                          <a:solidFill>
                            <a:srgbClr val="7030A0"/>
                          </a:solidFill>
                        </a:rPr>
                        <a:t>في مثلث .</a:t>
                      </a:r>
                      <a:endParaRPr lang="ar-KW" sz="3600" b="1" dirty="0">
                        <a:solidFill>
                          <a:srgbClr val="7030A0"/>
                        </a:solidFill>
                      </a:endParaRPr>
                    </a:p>
                  </a:txBody>
                  <a:tcPr marL="36166" marR="36166" marT="15069" marB="15069"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42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doors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D130C-CD86-7E26-99EC-D7B281353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AEA0B0-7B03-F9C4-40A0-3C1480CC4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514208"/>
            <a:ext cx="8667281" cy="2922904"/>
          </a:xfrm>
          <a:prstGeom prst="rect">
            <a:avLst/>
          </a:prstGeom>
        </p:spPr>
      </p:pic>
      <p:sp>
        <p:nvSpPr>
          <p:cNvPr id="11" name="Scroll: Horizontal 10">
            <a:extLst>
              <a:ext uri="{FF2B5EF4-FFF2-40B4-BE49-F238E27FC236}">
                <a16:creationId xmlns:a16="http://schemas.microsoft.com/office/drawing/2014/main" id="{EA0A4C48-979F-67CF-8C3D-B8176F32C07C}"/>
              </a:ext>
            </a:extLst>
          </p:cNvPr>
          <p:cNvSpPr/>
          <p:nvPr/>
        </p:nvSpPr>
        <p:spPr>
          <a:xfrm>
            <a:off x="3491880" y="260648"/>
            <a:ext cx="2564296" cy="847670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300" b="1" dirty="0">
                <a:solidFill>
                  <a:srgbClr val="C00000"/>
                </a:solidFill>
                <a:cs typeface="+mj-cs"/>
              </a:rPr>
              <a:t>التقييم المختصر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6231635-D919-9FFC-07F0-14F4DD24534A}"/>
              </a:ext>
            </a:extLst>
          </p:cNvPr>
          <p:cNvSpPr/>
          <p:nvPr/>
        </p:nvSpPr>
        <p:spPr>
          <a:xfrm>
            <a:off x="6660232" y="3222856"/>
            <a:ext cx="360040" cy="57606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مربع نص 42">
            <a:extLst>
              <a:ext uri="{FF2B5EF4-FFF2-40B4-BE49-F238E27FC236}">
                <a16:creationId xmlns:a16="http://schemas.microsoft.com/office/drawing/2014/main" id="{A8BC38B3-3C4C-7E51-241E-263DB71E58AE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197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370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483D153C-C636-2949-AD05-8A9F0A99069B}"/>
              </a:ext>
            </a:extLst>
          </p:cNvPr>
          <p:cNvSpPr txBox="1"/>
          <p:nvPr/>
        </p:nvSpPr>
        <p:spPr>
          <a:xfrm>
            <a:off x="1103876" y="1097299"/>
            <a:ext cx="7744536" cy="19159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1" fromWordArt="0" anchor="t" anchorCtr="0" forceAA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4000" b="1" dirty="0">
                <a:solidFill>
                  <a:srgbClr val="C00000"/>
                </a:solidFill>
                <a:cs typeface="+mj-cs"/>
              </a:rPr>
              <a:t>القطعة المستقيمة الواصلة</a:t>
            </a:r>
            <a:r>
              <a:rPr lang="en-GB" sz="4000" b="1" dirty="0">
                <a:solidFill>
                  <a:srgbClr val="C00000"/>
                </a:solidFill>
                <a:cs typeface="+mj-cs"/>
              </a:rPr>
              <a:t> </a:t>
            </a:r>
            <a:r>
              <a:rPr lang="ar-EG" sz="4000" b="1" dirty="0">
                <a:solidFill>
                  <a:srgbClr val="C00000"/>
                </a:solidFill>
                <a:cs typeface="+mj-cs"/>
              </a:rPr>
              <a:t>بين منتصفي ضلعين </a:t>
            </a:r>
            <a:endParaRPr lang="ar-KW" sz="4000" b="1" dirty="0">
              <a:solidFill>
                <a:srgbClr val="C00000"/>
              </a:solidFill>
              <a:cs typeface="+mj-cs"/>
            </a:endParaRPr>
          </a:p>
          <a:p>
            <a:r>
              <a:rPr lang="ar-EG" sz="4000" b="1" dirty="0">
                <a:solidFill>
                  <a:srgbClr val="C00000"/>
                </a:solidFill>
                <a:cs typeface="+mj-cs"/>
              </a:rPr>
              <a:t>في مثلث توازي الضلع الثالث .</a:t>
            </a:r>
          </a:p>
          <a:p>
            <a:r>
              <a:rPr lang="ar-KW" sz="4000" b="1" dirty="0">
                <a:solidFill>
                  <a:srgbClr val="C00000"/>
                </a:solidFill>
                <a:cs typeface="+mj-cs"/>
              </a:rPr>
              <a:t>و</a:t>
            </a:r>
            <a:r>
              <a:rPr lang="ar-EG" sz="4000" b="1" dirty="0">
                <a:solidFill>
                  <a:srgbClr val="C00000"/>
                </a:solidFill>
                <a:cs typeface="+mj-cs"/>
              </a:rPr>
              <a:t>طولها يساوي نصف طول </a:t>
            </a:r>
            <a:r>
              <a:rPr lang="ar-KW" sz="4000" b="1" dirty="0">
                <a:solidFill>
                  <a:srgbClr val="C00000"/>
                </a:solidFill>
                <a:cs typeface="+mj-cs"/>
              </a:rPr>
              <a:t>هذا </a:t>
            </a:r>
            <a:r>
              <a:rPr lang="ar-EG" sz="4000" b="1" dirty="0">
                <a:solidFill>
                  <a:srgbClr val="C00000"/>
                </a:solidFill>
                <a:cs typeface="+mj-cs"/>
              </a:rPr>
              <a:t>الضلع.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810A887-F920-45C4-8441-34E596BA9B2C}"/>
              </a:ext>
            </a:extLst>
          </p:cNvPr>
          <p:cNvSpPr/>
          <p:nvPr/>
        </p:nvSpPr>
        <p:spPr>
          <a:xfrm>
            <a:off x="6831132" y="138600"/>
            <a:ext cx="2160240" cy="81009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0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نظرية</a:t>
            </a:r>
            <a:endParaRPr lang="ar-KW" sz="4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317C54-59A2-0D72-A7CB-A6852954954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21829" y="2874587"/>
            <a:ext cx="3248717" cy="276637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AB1ACAA-863C-B93E-B711-81E1F6F50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0076" y="3119248"/>
            <a:ext cx="2886944" cy="646331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KW" sz="3600" b="1" dirty="0">
                <a:solidFill>
                  <a:srgbClr val="FF3399"/>
                </a:solidFill>
              </a:rPr>
              <a:t>في المثلث </a:t>
            </a:r>
            <a:r>
              <a:rPr lang="ar-KW" sz="3600" b="1" dirty="0">
                <a:solidFill>
                  <a:srgbClr val="FF3399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</a:t>
            </a:r>
            <a:r>
              <a:rPr lang="ar-KW" sz="3600" b="1" dirty="0">
                <a:solidFill>
                  <a:srgbClr val="FF3399"/>
                </a:solidFill>
              </a:rPr>
              <a:t> ب جـ </a:t>
            </a:r>
            <a:endParaRPr lang="ar-SA" sz="3600" b="1" dirty="0">
              <a:solidFill>
                <a:srgbClr val="FF3399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F9D08CA-FC77-403A-6AB4-D82E527369AA}"/>
              </a:ext>
            </a:extLst>
          </p:cNvPr>
          <p:cNvGrpSpPr/>
          <p:nvPr/>
        </p:nvGrpSpPr>
        <p:grpSpPr>
          <a:xfrm>
            <a:off x="2293298" y="5571338"/>
            <a:ext cx="6808934" cy="829056"/>
            <a:chOff x="2377160" y="3861793"/>
            <a:chExt cx="6808934" cy="829056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B1A37AB-0265-6393-6779-ED4C0AC09AD9}"/>
                </a:ext>
              </a:extLst>
            </p:cNvPr>
            <p:cNvSpPr/>
            <p:nvPr/>
          </p:nvSpPr>
          <p:spPr>
            <a:xfrm>
              <a:off x="2377160" y="3921408"/>
              <a:ext cx="6808934" cy="76944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effectLst>
              <a:softEdge rad="127000"/>
            </a:effectLst>
          </p:spPr>
          <p:txBody>
            <a:bodyPr wrap="square">
              <a:spAutoFit/>
            </a:bodyPr>
            <a:lstStyle/>
            <a:p>
              <a:r>
                <a:rPr lang="ar-KW" sz="4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∴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د هـ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ZA-SYMBOLS" panose="020B0604030504040204" pitchFamily="34" charset="0"/>
                  <a:cs typeface="ZA-SYMBOLS" panose="020B0604030504040204" pitchFamily="34" charset="0"/>
                </a:rPr>
                <a:t>//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ب جـ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, 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د هـ</a:t>
              </a:r>
              <a:r>
                <a:rPr lang="ar-SA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     </a:t>
              </a:r>
              <a:r>
                <a:rPr lang="ar-KW" sz="4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ب جـ</a:t>
              </a:r>
              <a:endParaRPr lang="ar-EG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9863A2A2-6886-FD82-CC67-F63275D09079}"/>
                </a:ext>
              </a:extLst>
            </p:cNvPr>
            <p:cNvGrpSpPr/>
            <p:nvPr/>
          </p:nvGrpSpPr>
          <p:grpSpPr>
            <a:xfrm>
              <a:off x="3604977" y="3861793"/>
              <a:ext cx="4972047" cy="828880"/>
              <a:chOff x="3604977" y="3861793"/>
              <a:chExt cx="4972047" cy="828880"/>
            </a:xfrm>
          </p:grpSpPr>
          <p:grpSp>
            <p:nvGrpSpPr>
              <p:cNvPr id="26" name="Group 15">
                <a:extLst>
                  <a:ext uri="{FF2B5EF4-FFF2-40B4-BE49-F238E27FC236}">
                    <a16:creationId xmlns:a16="http://schemas.microsoft.com/office/drawing/2014/main" id="{4D38C034-9659-F1F3-45CD-EE3A7AB4D4F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04977" y="3861793"/>
                <a:ext cx="485128" cy="828880"/>
                <a:chOff x="5971" y="1134"/>
                <a:chExt cx="498" cy="1688"/>
              </a:xfrm>
            </p:grpSpPr>
            <p:sp>
              <p:nvSpPr>
                <p:cNvPr id="29" name="Text Box 16">
                  <a:extLst>
                    <a:ext uri="{FF2B5EF4-FFF2-40B4-BE49-F238E27FC236}">
                      <a16:creationId xmlns:a16="http://schemas.microsoft.com/office/drawing/2014/main" id="{ABA3AF77-7292-8DC6-C8BE-008CDB947F2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007" y="1134"/>
                  <a:ext cx="409" cy="95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3600" b="0" i="0" u="none" strike="noStrike" cap="none" normalizeH="0" baseline="0" dirty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١</a:t>
                  </a:r>
                  <a:endParaRPr kumimoji="0" lang="ar-EG" sz="3600" b="0" i="0" u="none" strike="noStrike" cap="none" normalizeH="0" baseline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 Box 17">
                  <a:extLst>
                    <a:ext uri="{FF2B5EF4-FFF2-40B4-BE49-F238E27FC236}">
                      <a16:creationId xmlns:a16="http://schemas.microsoft.com/office/drawing/2014/main" id="{D4159D1C-0575-B2DC-FA88-93C26DC247B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971" y="1905"/>
                  <a:ext cx="498" cy="9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SA" sz="3600" dirty="0">
                      <a:solidFill>
                        <a:srgbClr val="C00000"/>
                      </a:solidFill>
                      <a:latin typeface="Arial" pitchFamily="34" charset="0"/>
                      <a:cs typeface="Arial" pitchFamily="34" charset="0"/>
                    </a:rPr>
                    <a:t>٢</a:t>
                  </a:r>
                  <a:endParaRPr kumimoji="0" lang="ar-EG" sz="4800" b="0" i="0" u="none" strike="noStrike" cap="none" normalizeH="0" baseline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31" name="AutoShape 18">
                  <a:extLst>
                    <a:ext uri="{FF2B5EF4-FFF2-40B4-BE49-F238E27FC236}">
                      <a16:creationId xmlns:a16="http://schemas.microsoft.com/office/drawing/2014/main" id="{91C7AAA1-A85E-2B7D-BA9A-89AAFC33FD7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981" y="2091"/>
                  <a:ext cx="488" cy="0"/>
                </a:xfrm>
                <a:prstGeom prst="straightConnector1">
                  <a:avLst/>
                </a:prstGeom>
                <a:noFill/>
                <a:ln w="57150">
                  <a:solidFill>
                    <a:srgbClr val="C00000"/>
                  </a:solidFill>
                  <a:round/>
                  <a:headEnd/>
                  <a:tailEnd/>
                </a:ln>
              </p:spPr>
            </p:cxnSp>
          </p:grpSp>
          <p:cxnSp>
            <p:nvCxnSpPr>
              <p:cNvPr id="27" name="AutoShape 10">
                <a:extLst>
                  <a:ext uri="{FF2B5EF4-FFF2-40B4-BE49-F238E27FC236}">
                    <a16:creationId xmlns:a16="http://schemas.microsoft.com/office/drawing/2014/main" id="{C0BC33B8-1227-8E80-25A6-5A3CAD57FF0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7906334" y="4071942"/>
                <a:ext cx="670690" cy="0"/>
              </a:xfrm>
              <a:prstGeom prst="straightConnector1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/>
              </a:ln>
            </p:spPr>
          </p:cxnSp>
          <p:cxnSp>
            <p:nvCxnSpPr>
              <p:cNvPr id="28" name="AutoShape 11">
                <a:extLst>
                  <a:ext uri="{FF2B5EF4-FFF2-40B4-BE49-F238E27FC236}">
                    <a16:creationId xmlns:a16="http://schemas.microsoft.com/office/drawing/2014/main" id="{A60F266B-9FA1-62E4-4DE2-ACE822B1F42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6158197" y="4124950"/>
                <a:ext cx="793238" cy="0"/>
              </a:xfrm>
              <a:prstGeom prst="straightConnector1">
                <a:avLst/>
              </a:prstGeom>
              <a:noFill/>
              <a:ln w="57150">
                <a:solidFill>
                  <a:srgbClr val="C00000"/>
                </a:solidFill>
                <a:round/>
                <a:headEnd/>
                <a:tailEnd/>
              </a:ln>
            </p:spPr>
          </p:cxn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8955CBE-5148-C25D-8A74-BF7D7335B441}"/>
              </a:ext>
            </a:extLst>
          </p:cNvPr>
          <p:cNvGrpSpPr/>
          <p:nvPr/>
        </p:nvGrpSpPr>
        <p:grpSpPr>
          <a:xfrm>
            <a:off x="3315779" y="4274963"/>
            <a:ext cx="5571070" cy="646331"/>
            <a:chOff x="3644400" y="2278613"/>
            <a:chExt cx="5571070" cy="646331"/>
          </a:xfrm>
          <a:solidFill>
            <a:srgbClr val="050B07"/>
          </a:solidFill>
        </p:grpSpPr>
        <p:sp>
          <p:nvSpPr>
            <p:cNvPr id="33" name="Rectangle 21">
              <a:extLst>
                <a:ext uri="{FF2B5EF4-FFF2-40B4-BE49-F238E27FC236}">
                  <a16:creationId xmlns:a16="http://schemas.microsoft.com/office/drawing/2014/main" id="{0D778CAB-B75F-48E2-91EC-CF9AEC7CB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4400" y="2278613"/>
              <a:ext cx="557107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softEdge rad="63500"/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SimSun" pitchFamily="2" charset="-122"/>
                  <a:cs typeface="Arial" pitchFamily="34" charset="0"/>
                </a:rPr>
                <a:t>∵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</a:t>
              </a: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د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منتصف 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ZA-SYMBOLS" panose="020B0604030504040204" pitchFamily="34" charset="0"/>
                  <a:ea typeface="Calibri" pitchFamily="34" charset="0"/>
                  <a:cs typeface="ZA-SYMBOLS" panose="020B0604030504040204" pitchFamily="34" charset="0"/>
                </a:rPr>
                <a:t>ا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</a:t>
              </a: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ب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 , هـ منتصف 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ZA-SYMBOLS" panose="020B0604030504040204" pitchFamily="34" charset="0"/>
                  <a:ea typeface="Calibri" pitchFamily="34" charset="0"/>
                  <a:cs typeface="ZA-SYMBOLS" panose="020B0604030504040204" pitchFamily="34" charset="0"/>
                </a:rPr>
                <a:t>ا</a:t>
              </a:r>
              <a:r>
                <a:rPr kumimoji="0" lang="ar-KW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ZA-SYMBOLS" panose="020B0604030504040204" pitchFamily="34" charset="0"/>
                  <a:ea typeface="Calibri" pitchFamily="34" charset="0"/>
                  <a:cs typeface="ZA-SYMBOLS" panose="020B0604030504040204" pitchFamily="34" charset="0"/>
                </a:rPr>
                <a:t> </a:t>
              </a:r>
              <a:r>
                <a:rPr kumimoji="0" lang="ar-SA" sz="3600" b="1" i="0" u="none" strike="noStrike" normalizeH="0" baseline="0" dirty="0">
                  <a:ln w="1905"/>
                  <a:solidFill>
                    <a:srgbClr val="00B0F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ea typeface="Calibri" pitchFamily="34" charset="0"/>
                  <a:cs typeface="Arial" pitchFamily="34" charset="0"/>
                </a:rPr>
                <a:t>جـ </a:t>
              </a:r>
              <a:endParaRPr kumimoji="0" lang="ar-SA" sz="4400" b="1" i="0" u="none" strike="noStrike" normalizeH="0" baseline="0" dirty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D6AE18B-B9C7-B59D-1DF3-06CFEA514E30}"/>
                </a:ext>
              </a:extLst>
            </p:cNvPr>
            <p:cNvCxnSpPr/>
            <p:nvPr/>
          </p:nvCxnSpPr>
          <p:spPr>
            <a:xfrm flipH="1">
              <a:off x="6541974" y="2316115"/>
              <a:ext cx="558810" cy="0"/>
            </a:xfrm>
            <a:prstGeom prst="line">
              <a:avLst/>
            </a:prstGeom>
            <a:grpFill/>
            <a:ln w="412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930C97F-C66B-FA72-7E9C-D8704FCD97BE}"/>
                </a:ext>
              </a:extLst>
            </p:cNvPr>
            <p:cNvCxnSpPr/>
            <p:nvPr/>
          </p:nvCxnSpPr>
          <p:spPr>
            <a:xfrm flipH="1">
              <a:off x="3860424" y="2331355"/>
              <a:ext cx="558810" cy="0"/>
            </a:xfrm>
            <a:prstGeom prst="line">
              <a:avLst/>
            </a:prstGeom>
            <a:grpFill/>
            <a:ln w="412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شكل بيضاوي 11">
            <a:extLst>
              <a:ext uri="{FF2B5EF4-FFF2-40B4-BE49-F238E27FC236}">
                <a16:creationId xmlns:a16="http://schemas.microsoft.com/office/drawing/2014/main" id="{0901F0C9-A269-FEFA-C75A-F0CCD6B13568}"/>
              </a:ext>
            </a:extLst>
          </p:cNvPr>
          <p:cNvSpPr/>
          <p:nvPr/>
        </p:nvSpPr>
        <p:spPr>
          <a:xfrm>
            <a:off x="2628105" y="4258465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7" name="شكل بيضاوي 11">
            <a:extLst>
              <a:ext uri="{FF2B5EF4-FFF2-40B4-BE49-F238E27FC236}">
                <a16:creationId xmlns:a16="http://schemas.microsoft.com/office/drawing/2014/main" id="{EA04FB14-00EF-6748-22C4-64D3BE42459B}"/>
              </a:ext>
            </a:extLst>
          </p:cNvPr>
          <p:cNvSpPr/>
          <p:nvPr/>
        </p:nvSpPr>
        <p:spPr>
          <a:xfrm>
            <a:off x="1363117" y="4274963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cxnSp>
        <p:nvCxnSpPr>
          <p:cNvPr id="38" name="Straight Connector 49">
            <a:extLst>
              <a:ext uri="{FF2B5EF4-FFF2-40B4-BE49-F238E27FC236}">
                <a16:creationId xmlns:a16="http://schemas.microsoft.com/office/drawing/2014/main" id="{C196CAA9-5F94-4B86-6861-371FD4A41FB4}"/>
              </a:ext>
            </a:extLst>
          </p:cNvPr>
          <p:cNvCxnSpPr>
            <a:cxnSpLocks/>
          </p:cNvCxnSpPr>
          <p:nvPr/>
        </p:nvCxnSpPr>
        <p:spPr>
          <a:xfrm flipH="1">
            <a:off x="1505711" y="4328371"/>
            <a:ext cx="1108746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50">
            <a:extLst>
              <a:ext uri="{FF2B5EF4-FFF2-40B4-BE49-F238E27FC236}">
                <a16:creationId xmlns:a16="http://schemas.microsoft.com/office/drawing/2014/main" id="{D5F06295-5B3C-8379-3EC9-A2E0DB0C241B}"/>
              </a:ext>
            </a:extLst>
          </p:cNvPr>
          <p:cNvCxnSpPr>
            <a:cxnSpLocks/>
          </p:cNvCxnSpPr>
          <p:nvPr/>
        </p:nvCxnSpPr>
        <p:spPr>
          <a:xfrm flipH="1">
            <a:off x="467544" y="5328504"/>
            <a:ext cx="2448272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624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 animBg="1"/>
      <p:bldP spid="22" grpId="0"/>
      <p:bldP spid="36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B5B5717-2B8B-0A83-92C9-C4CF3F1502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203209"/>
            <a:ext cx="8492725" cy="4638047"/>
          </a:xfrm>
          <a:prstGeom prst="rect">
            <a:avLst/>
          </a:prstGeom>
        </p:spPr>
      </p:pic>
      <p:sp>
        <p:nvSpPr>
          <p:cNvPr id="5" name="مربع نص 42">
            <a:extLst>
              <a:ext uri="{FF2B5EF4-FFF2-40B4-BE49-F238E27FC236}">
                <a16:creationId xmlns:a16="http://schemas.microsoft.com/office/drawing/2014/main" id="{A802487E-9152-9910-6B99-A1EFF5726FE6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147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sp>
        <p:nvSpPr>
          <p:cNvPr id="10" name="مربع نص 1">
            <a:extLst>
              <a:ext uri="{FF2B5EF4-FFF2-40B4-BE49-F238E27FC236}">
                <a16:creationId xmlns:a16="http://schemas.microsoft.com/office/drawing/2014/main" id="{253C1D06-DF4F-8916-9CF4-B4E715D56763}"/>
              </a:ext>
            </a:extLst>
          </p:cNvPr>
          <p:cNvSpPr txBox="1"/>
          <p:nvPr/>
        </p:nvSpPr>
        <p:spPr>
          <a:xfrm>
            <a:off x="6300192" y="2492896"/>
            <a:ext cx="79654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  ب</a:t>
            </a:r>
            <a:endParaRPr lang="ar-KW" sz="3200" b="1" dirty="0">
              <a:ln>
                <a:solidFill>
                  <a:srgbClr val="002060"/>
                </a:solidFill>
              </a:ln>
              <a:solidFill>
                <a:srgbClr val="0070C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8457C75-522E-CA56-0127-938792FC81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8662" y="116631"/>
            <a:ext cx="2620933" cy="658525"/>
          </a:xfrm>
          <a:prstGeom prst="rect">
            <a:avLst/>
          </a:prstGeom>
        </p:spPr>
      </p:pic>
      <p:sp>
        <p:nvSpPr>
          <p:cNvPr id="13" name="مربع نص 1">
            <a:extLst>
              <a:ext uri="{FF2B5EF4-FFF2-40B4-BE49-F238E27FC236}">
                <a16:creationId xmlns:a16="http://schemas.microsoft.com/office/drawing/2014/main" id="{7E32E584-B6C0-FCE5-04EE-95E941D8BC51}"/>
              </a:ext>
            </a:extLst>
          </p:cNvPr>
          <p:cNvSpPr txBox="1"/>
          <p:nvPr/>
        </p:nvSpPr>
        <p:spPr>
          <a:xfrm>
            <a:off x="5798614" y="3670318"/>
            <a:ext cx="129614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</a:rPr>
              <a:t>12 سم</a:t>
            </a:r>
          </a:p>
        </p:txBody>
      </p:sp>
    </p:spTree>
    <p:extLst>
      <p:ext uri="{BB962C8B-B14F-4D97-AF65-F5344CB8AC3E}">
        <p14:creationId xmlns:p14="http://schemas.microsoft.com/office/powerpoint/2010/main" val="288496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766D6-784A-2CBE-F3E2-5F5A32192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AE6A4F7-FC21-7812-2B6C-75E3BE965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978" y="1673527"/>
            <a:ext cx="3930304" cy="420611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3EA171D-4767-51AC-4FEB-C309EFC16C3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5867" t="3508" b="84876"/>
          <a:stretch/>
        </p:blipFill>
        <p:spPr>
          <a:xfrm>
            <a:off x="179512" y="1196752"/>
            <a:ext cx="8808492" cy="4767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BD9214-8B58-66AA-6666-A0FC2AA20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4248" y="116633"/>
            <a:ext cx="2183772" cy="670754"/>
          </a:xfrm>
          <a:prstGeom prst="rect">
            <a:avLst/>
          </a:prstGeom>
        </p:spPr>
      </p:pic>
      <p:sp>
        <p:nvSpPr>
          <p:cNvPr id="7" name="مربع نص 42">
            <a:extLst>
              <a:ext uri="{FF2B5EF4-FFF2-40B4-BE49-F238E27FC236}">
                <a16:creationId xmlns:a16="http://schemas.microsoft.com/office/drawing/2014/main" id="{5E7B484F-597A-B90C-45CE-51901D4F7215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149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sp>
        <p:nvSpPr>
          <p:cNvPr id="12" name="مربع نص 1">
            <a:extLst>
              <a:ext uri="{FF2B5EF4-FFF2-40B4-BE49-F238E27FC236}">
                <a16:creationId xmlns:a16="http://schemas.microsoft.com/office/drawing/2014/main" id="{4FE2F3CD-9238-53B8-338C-AF5D7ABF8761}"/>
              </a:ext>
            </a:extLst>
          </p:cNvPr>
          <p:cNvSpPr txBox="1"/>
          <p:nvPr/>
        </p:nvSpPr>
        <p:spPr>
          <a:xfrm>
            <a:off x="5024986" y="5076473"/>
            <a:ext cx="129614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3200" b="1" dirty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</a:rPr>
              <a:t>9 سم</a:t>
            </a:r>
          </a:p>
        </p:txBody>
      </p:sp>
    </p:spTree>
    <p:extLst>
      <p:ext uri="{BB962C8B-B14F-4D97-AF65-F5344CB8AC3E}">
        <p14:creationId xmlns:p14="http://schemas.microsoft.com/office/powerpoint/2010/main" val="1177899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42">
            <a:extLst>
              <a:ext uri="{FF2B5EF4-FFF2-40B4-BE49-F238E27FC236}">
                <a16:creationId xmlns:a16="http://schemas.microsoft.com/office/drawing/2014/main" id="{8B4D382F-0A79-A08F-F154-26DF156F7024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148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2925F5-E7FC-D1EE-15A9-EEF853E78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116632"/>
            <a:ext cx="5643795" cy="16561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157487D-2179-9DEA-741B-161B839596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1971472"/>
            <a:ext cx="6423551" cy="3905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676F62-9878-7331-C832-79D71139FDD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2705" y="548680"/>
            <a:ext cx="3255199" cy="252028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5A7D220-CED2-1BCE-A95B-B283A389EEA0}"/>
              </a:ext>
            </a:extLst>
          </p:cNvPr>
          <p:cNvSpPr/>
          <p:nvPr/>
        </p:nvSpPr>
        <p:spPr>
          <a:xfrm>
            <a:off x="7811598" y="2115488"/>
            <a:ext cx="961869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E4B8EE4-4446-C709-8207-8C3F8E475975}"/>
              </a:ext>
            </a:extLst>
          </p:cNvPr>
          <p:cNvSpPr/>
          <p:nvPr/>
        </p:nvSpPr>
        <p:spPr>
          <a:xfrm>
            <a:off x="6003035" y="2016160"/>
            <a:ext cx="1737317" cy="747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E9D8AF2-86BA-7C00-B1EC-AF2D15E16018}"/>
              </a:ext>
            </a:extLst>
          </p:cNvPr>
          <p:cNvSpPr/>
          <p:nvPr/>
        </p:nvSpPr>
        <p:spPr>
          <a:xfrm>
            <a:off x="3995937" y="2748150"/>
            <a:ext cx="3845436" cy="747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4D403B-9203-037B-5E1D-4598E7892735}"/>
              </a:ext>
            </a:extLst>
          </p:cNvPr>
          <p:cNvSpPr/>
          <p:nvPr/>
        </p:nvSpPr>
        <p:spPr>
          <a:xfrm>
            <a:off x="2267744" y="2847478"/>
            <a:ext cx="100777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5FB456-80A2-39FD-E238-25A3BBB06868}"/>
              </a:ext>
            </a:extLst>
          </p:cNvPr>
          <p:cNvSpPr/>
          <p:nvPr/>
        </p:nvSpPr>
        <p:spPr>
          <a:xfrm>
            <a:off x="5992370" y="3540238"/>
            <a:ext cx="1737317" cy="747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6B30521-C7E5-823C-F71C-4E4FC818EEE3}"/>
              </a:ext>
            </a:extLst>
          </p:cNvPr>
          <p:cNvSpPr/>
          <p:nvPr/>
        </p:nvSpPr>
        <p:spPr>
          <a:xfrm>
            <a:off x="5364088" y="4486293"/>
            <a:ext cx="2564301" cy="596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0FBB17A-3E07-6416-416E-32E363EE22BD}"/>
              </a:ext>
            </a:extLst>
          </p:cNvPr>
          <p:cNvSpPr/>
          <p:nvPr/>
        </p:nvSpPr>
        <p:spPr>
          <a:xfrm>
            <a:off x="5710254" y="5218283"/>
            <a:ext cx="2564301" cy="703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FC0A950-C7FC-A60E-ED1A-D99E72824B9B}"/>
              </a:ext>
            </a:extLst>
          </p:cNvPr>
          <p:cNvSpPr/>
          <p:nvPr/>
        </p:nvSpPr>
        <p:spPr>
          <a:xfrm>
            <a:off x="2267744" y="3694206"/>
            <a:ext cx="115212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5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42">
            <a:extLst>
              <a:ext uri="{FF2B5EF4-FFF2-40B4-BE49-F238E27FC236}">
                <a16:creationId xmlns:a16="http://schemas.microsoft.com/office/drawing/2014/main" id="{DDD56036-D3B9-6F22-7E81-0550EC9E9B2A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149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10C519-1CEA-2122-6AB9-FC49CC37E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2240" y="126153"/>
            <a:ext cx="2351003" cy="6368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979625-F43C-8349-57E1-1DEF022C676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5426" r="7055"/>
          <a:stretch/>
        </p:blipFill>
        <p:spPr>
          <a:xfrm>
            <a:off x="6516216" y="762963"/>
            <a:ext cx="2370880" cy="6368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D135B80-EA07-C8E3-3A7E-EDF22C5C300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81721" y="854128"/>
            <a:ext cx="5688633" cy="72148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18C97BC-315B-E6F8-105C-DE65FBF6EF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56750" y="1304776"/>
            <a:ext cx="1730346" cy="5416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D68BEDF-64EB-C6AC-0C09-3FC608346BC2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26159" y="1196752"/>
            <a:ext cx="2918711" cy="63681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F662862-3C2F-896A-3042-25EFBFB571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625" y="1423460"/>
            <a:ext cx="2697432" cy="2797628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CE837715-B6D2-FD07-5D36-DF08D090D281}"/>
              </a:ext>
            </a:extLst>
          </p:cNvPr>
          <p:cNvGrpSpPr/>
          <p:nvPr/>
        </p:nvGrpSpPr>
        <p:grpSpPr>
          <a:xfrm>
            <a:off x="5516678" y="2232825"/>
            <a:ext cx="3456384" cy="861451"/>
            <a:chOff x="5529363" y="2247118"/>
            <a:chExt cx="3456384" cy="86145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052CB5F-F9CA-F644-461F-2C76DAD14960}"/>
                </a:ext>
              </a:extLst>
            </p:cNvPr>
            <p:cNvSpPr txBox="1"/>
            <p:nvPr/>
          </p:nvSpPr>
          <p:spPr>
            <a:xfrm>
              <a:off x="5529363" y="2523794"/>
              <a:ext cx="34563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A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ق(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+mj-cs"/>
                </a:rPr>
                <a:t>ك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+mj-cs"/>
                </a:rPr>
                <a:t> ي</a:t>
              </a:r>
              <a:r>
                <a:rPr lang="ar-KW" sz="3200" b="1" dirty="0">
                  <a:solidFill>
                    <a:srgbClr val="0070C0"/>
                  </a:solidFill>
                </a:rPr>
                <a:t>) = ق(جـ)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38EE44F-BF30-603B-1154-278C5E1A8898}"/>
                </a:ext>
              </a:extLst>
            </p:cNvPr>
            <p:cNvSpPr txBox="1"/>
            <p:nvPr/>
          </p:nvSpPr>
          <p:spPr>
            <a:xfrm>
              <a:off x="7548192" y="2247118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3A52061-9A14-4CEF-1F0A-569EF3763521}"/>
                </a:ext>
              </a:extLst>
            </p:cNvPr>
            <p:cNvSpPr txBox="1"/>
            <p:nvPr/>
          </p:nvSpPr>
          <p:spPr>
            <a:xfrm>
              <a:off x="5945867" y="2292961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4F32A6C-C14D-EC22-C7BB-8D70D8B67483}"/>
              </a:ext>
            </a:extLst>
          </p:cNvPr>
          <p:cNvSpPr txBox="1"/>
          <p:nvPr/>
        </p:nvSpPr>
        <p:spPr>
          <a:xfrm>
            <a:off x="2289469" y="2834836"/>
            <a:ext cx="2697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  <a:cs typeface="+mj-cs"/>
              </a:rPr>
              <a:t>وهما في وضع تناظر</a:t>
            </a:r>
            <a:endParaRPr lang="en-US" sz="28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21" name="مربع نص 1">
            <a:extLst>
              <a:ext uri="{FF2B5EF4-FFF2-40B4-BE49-F238E27FC236}">
                <a16:creationId xmlns:a16="http://schemas.microsoft.com/office/drawing/2014/main" id="{802A7F23-C571-1558-1B20-60EFC6561A2A}"/>
              </a:ext>
            </a:extLst>
          </p:cNvPr>
          <p:cNvSpPr txBox="1"/>
          <p:nvPr/>
        </p:nvSpPr>
        <p:spPr>
          <a:xfrm>
            <a:off x="4435014" y="2480893"/>
            <a:ext cx="14981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dirty="0">
                <a:solidFill>
                  <a:srgbClr val="0070C0"/>
                </a:solidFill>
              </a:rPr>
              <a:t>= </a:t>
            </a:r>
            <a:r>
              <a:rPr lang="ar-KW" sz="4000" b="1" baseline="30000" dirty="0">
                <a:solidFill>
                  <a:srgbClr val="0070C0"/>
                </a:solidFill>
              </a:rPr>
              <a:t>5</a:t>
            </a:r>
            <a:r>
              <a:rPr lang="ar-KW" sz="4000" b="1" dirty="0">
                <a:solidFill>
                  <a:srgbClr val="0070C0"/>
                </a:solidFill>
              </a:rPr>
              <a:t>70</a:t>
            </a:r>
          </a:p>
        </p:txBody>
      </p:sp>
      <p:sp>
        <p:nvSpPr>
          <p:cNvPr id="22" name="مربع نص 36">
            <a:extLst>
              <a:ext uri="{FF2B5EF4-FFF2-40B4-BE49-F238E27FC236}">
                <a16:creationId xmlns:a16="http://schemas.microsoft.com/office/drawing/2014/main" id="{4707B428-C8CF-B07A-7CFD-D20D0FF56882}"/>
              </a:ext>
            </a:extLst>
          </p:cNvPr>
          <p:cNvSpPr txBox="1"/>
          <p:nvPr/>
        </p:nvSpPr>
        <p:spPr>
          <a:xfrm>
            <a:off x="7701656" y="1904463"/>
            <a:ext cx="139867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البرهان :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3D2172B-8539-6CB7-3402-7B2712F142BD}"/>
              </a:ext>
            </a:extLst>
          </p:cNvPr>
          <p:cNvGrpSpPr/>
          <p:nvPr/>
        </p:nvGrpSpPr>
        <p:grpSpPr>
          <a:xfrm>
            <a:off x="6014856" y="3185440"/>
            <a:ext cx="2386137" cy="584775"/>
            <a:chOff x="6437237" y="3716046"/>
            <a:chExt cx="2386137" cy="584775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4CBDBCE-E0E8-9EAE-CB4C-5A9BD4AD9631}"/>
                </a:ext>
              </a:extLst>
            </p:cNvPr>
            <p:cNvSpPr txBox="1"/>
            <p:nvPr/>
          </p:nvSpPr>
          <p:spPr>
            <a:xfrm>
              <a:off x="6437237" y="3716046"/>
              <a:ext cx="23861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</a:rPr>
                <a:t>∴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+mj-cs"/>
                </a:rPr>
                <a:t>ي ك</a:t>
              </a:r>
              <a:r>
                <a:rPr lang="ar-KW" sz="3200" b="1" dirty="0">
                  <a:solidFill>
                    <a:srgbClr val="0070C0"/>
                  </a:solidFill>
                </a:rPr>
                <a:t> // ب جـ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6413DF2-057B-DC49-41BD-A990FCAD4591}"/>
                </a:ext>
              </a:extLst>
            </p:cNvPr>
            <p:cNvCxnSpPr/>
            <p:nvPr/>
          </p:nvCxnSpPr>
          <p:spPr>
            <a:xfrm flipH="1">
              <a:off x="6732240" y="3763725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9D7A7E0-9E3F-0926-2F13-C211B557A067}"/>
                </a:ext>
              </a:extLst>
            </p:cNvPr>
            <p:cNvCxnSpPr/>
            <p:nvPr/>
          </p:nvCxnSpPr>
          <p:spPr>
            <a:xfrm flipH="1">
              <a:off x="7843424" y="3763725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F7DAD01-251A-A452-DF6A-0CB3203DB98A}"/>
              </a:ext>
            </a:extLst>
          </p:cNvPr>
          <p:cNvCxnSpPr/>
          <p:nvPr/>
        </p:nvCxnSpPr>
        <p:spPr>
          <a:xfrm>
            <a:off x="1723933" y="2924944"/>
            <a:ext cx="166355" cy="0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DF86F80-198B-FAD5-0BA5-F69D9BE628B9}"/>
              </a:ext>
            </a:extLst>
          </p:cNvPr>
          <p:cNvCxnSpPr/>
          <p:nvPr/>
        </p:nvCxnSpPr>
        <p:spPr>
          <a:xfrm>
            <a:off x="1657965" y="3956584"/>
            <a:ext cx="166355" cy="0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A919856-2634-7CAC-9642-9E08E6DA2379}"/>
              </a:ext>
            </a:extLst>
          </p:cNvPr>
          <p:cNvGrpSpPr/>
          <p:nvPr/>
        </p:nvGrpSpPr>
        <p:grpSpPr>
          <a:xfrm>
            <a:off x="5796136" y="3862680"/>
            <a:ext cx="2844346" cy="584775"/>
            <a:chOff x="5796136" y="3862680"/>
            <a:chExt cx="2844346" cy="584775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63E7639-1F11-FDD4-E408-AFD065D09755}"/>
                </a:ext>
              </a:extLst>
            </p:cNvPr>
            <p:cNvSpPr txBox="1"/>
            <p:nvPr/>
          </p:nvSpPr>
          <p:spPr>
            <a:xfrm>
              <a:off x="5796136" y="3862680"/>
              <a:ext cx="28443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A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ك منتصف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+mj-cs"/>
                </a:rPr>
                <a:t>جـ ،</a:t>
              </a:r>
              <a:endParaRPr lang="en-US" sz="3200" b="1" dirty="0">
                <a:solidFill>
                  <a:srgbClr val="0070C0"/>
                </a:solidFill>
                <a:cs typeface="+mj-cs"/>
              </a:endParaRP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94C9423-0F82-8280-0771-267890C0CB01}"/>
                </a:ext>
              </a:extLst>
            </p:cNvPr>
            <p:cNvCxnSpPr/>
            <p:nvPr/>
          </p:nvCxnSpPr>
          <p:spPr>
            <a:xfrm flipH="1">
              <a:off x="6149206" y="3929288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E3C7591-6A50-B19D-E811-7FCB8F863030}"/>
              </a:ext>
            </a:extLst>
          </p:cNvPr>
          <p:cNvGrpSpPr/>
          <p:nvPr/>
        </p:nvGrpSpPr>
        <p:grpSpPr>
          <a:xfrm>
            <a:off x="3904286" y="3888300"/>
            <a:ext cx="2048743" cy="584775"/>
            <a:chOff x="6246179" y="3732707"/>
            <a:chExt cx="2386137" cy="584775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47C6B9A-ACA8-69B8-6572-DD5FC94356D1}"/>
                </a:ext>
              </a:extLst>
            </p:cNvPr>
            <p:cNvSpPr txBox="1"/>
            <p:nvPr/>
          </p:nvSpPr>
          <p:spPr>
            <a:xfrm>
              <a:off x="6246179" y="3732707"/>
              <a:ext cx="23861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+mj-cs"/>
                </a:rPr>
                <a:t>ي ك</a:t>
              </a:r>
              <a:r>
                <a:rPr lang="ar-KW" sz="3200" b="1" dirty="0">
                  <a:solidFill>
                    <a:srgbClr val="0070C0"/>
                  </a:solidFill>
                </a:rPr>
                <a:t> // ب جـ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1DF1466-89B3-3974-B24A-1726271885B1}"/>
                </a:ext>
              </a:extLst>
            </p:cNvPr>
            <p:cNvCxnSpPr/>
            <p:nvPr/>
          </p:nvCxnSpPr>
          <p:spPr>
            <a:xfrm flipH="1">
              <a:off x="6732240" y="3763725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7CA210A-0386-033A-8F1F-1F47A23A8140}"/>
                </a:ext>
              </a:extLst>
            </p:cNvPr>
            <p:cNvCxnSpPr/>
            <p:nvPr/>
          </p:nvCxnSpPr>
          <p:spPr>
            <a:xfrm flipH="1">
              <a:off x="7843424" y="3763725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307DE31-B942-C97F-A222-8FA9EC3EF40F}"/>
              </a:ext>
            </a:extLst>
          </p:cNvPr>
          <p:cNvGrpSpPr/>
          <p:nvPr/>
        </p:nvGrpSpPr>
        <p:grpSpPr>
          <a:xfrm>
            <a:off x="6014856" y="4473075"/>
            <a:ext cx="2681141" cy="584775"/>
            <a:chOff x="6014856" y="4473075"/>
            <a:chExt cx="2681141" cy="584775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6C26078-41BD-CBF8-969D-88B3DC5066F3}"/>
                </a:ext>
              </a:extLst>
            </p:cNvPr>
            <p:cNvSpPr txBox="1"/>
            <p:nvPr/>
          </p:nvSpPr>
          <p:spPr>
            <a:xfrm>
              <a:off x="6014856" y="4473075"/>
              <a:ext cx="268114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</a:rPr>
                <a:t>∴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+mj-cs"/>
                </a:rPr>
                <a:t>ي منتصف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ب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DC6EA0AC-925D-3920-7218-CF81745FD75D}"/>
                </a:ext>
              </a:extLst>
            </p:cNvPr>
            <p:cNvCxnSpPr/>
            <p:nvPr/>
          </p:nvCxnSpPr>
          <p:spPr>
            <a:xfrm flipH="1">
              <a:off x="6149206" y="4528541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DB0FE68A-ED84-0B6B-9F31-C596584B7F28}"/>
              </a:ext>
            </a:extLst>
          </p:cNvPr>
          <p:cNvSpPr txBox="1"/>
          <p:nvPr/>
        </p:nvSpPr>
        <p:spPr>
          <a:xfrm>
            <a:off x="7156750" y="5147535"/>
            <a:ext cx="148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∴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   </a:t>
            </a:r>
            <a:r>
              <a:rPr lang="ar-KW" sz="3200" b="1" dirty="0">
                <a:solidFill>
                  <a:schemeClr val="accent1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</a:t>
            </a:r>
            <a:r>
              <a:rPr lang="ar-KW" sz="3200" dirty="0">
                <a:solidFill>
                  <a:schemeClr val="accent1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   </a:t>
            </a:r>
            <a:r>
              <a:rPr lang="ar-KW" sz="3200" b="1" dirty="0">
                <a:solidFill>
                  <a:srgbClr val="0070C0"/>
                </a:solidFill>
              </a:rPr>
              <a:t>ب =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8A9B307-1428-6401-EE60-311CAE5FEB13}"/>
              </a:ext>
            </a:extLst>
          </p:cNvPr>
          <p:cNvSpPr txBox="1"/>
          <p:nvPr/>
        </p:nvSpPr>
        <p:spPr>
          <a:xfrm>
            <a:off x="5796136" y="5147535"/>
            <a:ext cx="1329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2× </a:t>
            </a:r>
            <a:r>
              <a:rPr lang="ar-KW" sz="3200" b="1" dirty="0">
                <a:solidFill>
                  <a:schemeClr val="accent1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</a:t>
            </a:r>
            <a:r>
              <a:rPr lang="ar-KW" sz="3200" b="1" dirty="0">
                <a:solidFill>
                  <a:srgbClr val="0070C0"/>
                </a:solidFill>
              </a:rPr>
              <a:t> ي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9699B8-3ED7-C394-8F1D-5A6182086972}"/>
              </a:ext>
            </a:extLst>
          </p:cNvPr>
          <p:cNvSpPr txBox="1"/>
          <p:nvPr/>
        </p:nvSpPr>
        <p:spPr>
          <a:xfrm>
            <a:off x="4321619" y="5221652"/>
            <a:ext cx="148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= 2 × 5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9E5FA97-058A-EAAD-F061-84C4777DAE8D}"/>
              </a:ext>
            </a:extLst>
          </p:cNvPr>
          <p:cNvSpPr txBox="1"/>
          <p:nvPr/>
        </p:nvSpPr>
        <p:spPr>
          <a:xfrm>
            <a:off x="2896319" y="5221652"/>
            <a:ext cx="148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= 10سم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83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20354AE3-0D6D-6C3A-5945-2428A5CB2E5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377" y="815586"/>
            <a:ext cx="2681140" cy="33306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7CB953-4A90-1F01-F8C0-1ABB82DE33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116633"/>
            <a:ext cx="2183772" cy="670754"/>
          </a:xfrm>
          <a:prstGeom prst="rect">
            <a:avLst/>
          </a:prstGeom>
        </p:spPr>
      </p:pic>
      <p:sp>
        <p:nvSpPr>
          <p:cNvPr id="7" name="مربع نص 42">
            <a:extLst>
              <a:ext uri="{FF2B5EF4-FFF2-40B4-BE49-F238E27FC236}">
                <a16:creationId xmlns:a16="http://schemas.microsoft.com/office/drawing/2014/main" id="{4DA98672-F935-D6CF-905B-4DBE39D6A6F2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151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319FDA-05B0-5CDF-0F8A-673462B5C4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7864" y="788472"/>
            <a:ext cx="5529197" cy="1066949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1FC53E44-F162-116F-4F41-8BD2E3EA8EF7}"/>
              </a:ext>
            </a:extLst>
          </p:cNvPr>
          <p:cNvGrpSpPr/>
          <p:nvPr/>
        </p:nvGrpSpPr>
        <p:grpSpPr>
          <a:xfrm>
            <a:off x="5275684" y="2232825"/>
            <a:ext cx="3697378" cy="861451"/>
            <a:chOff x="5288369" y="2247118"/>
            <a:chExt cx="3697378" cy="86145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6E94307-D8B6-DB2E-B9D6-7FCEBAD75140}"/>
                </a:ext>
              </a:extLst>
            </p:cNvPr>
            <p:cNvSpPr txBox="1"/>
            <p:nvPr/>
          </p:nvSpPr>
          <p:spPr>
            <a:xfrm>
              <a:off x="5288369" y="2523794"/>
              <a:ext cx="36973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A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ق(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ص</a:t>
              </a:r>
              <a:r>
                <a:rPr lang="ar-KW" sz="3200" b="1" dirty="0">
                  <a:solidFill>
                    <a:srgbClr val="0070C0"/>
                  </a:solidFill>
                </a:rPr>
                <a:t>) = ق(س هـ د)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2EFF88F-79AB-99BD-C945-6EF06E5F213A}"/>
                </a:ext>
              </a:extLst>
            </p:cNvPr>
            <p:cNvSpPr txBox="1"/>
            <p:nvPr/>
          </p:nvSpPr>
          <p:spPr>
            <a:xfrm>
              <a:off x="7548192" y="2247118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F78A344-162C-96D5-70AA-91A29EF6D12F}"/>
                </a:ext>
              </a:extLst>
            </p:cNvPr>
            <p:cNvSpPr txBox="1"/>
            <p:nvPr/>
          </p:nvSpPr>
          <p:spPr>
            <a:xfrm>
              <a:off x="5945867" y="2292961"/>
              <a:ext cx="5040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24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ﺮ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923CC6DC-7020-9C6D-E3C8-232E648B342D}"/>
              </a:ext>
            </a:extLst>
          </p:cNvPr>
          <p:cNvSpPr txBox="1"/>
          <p:nvPr/>
        </p:nvSpPr>
        <p:spPr>
          <a:xfrm>
            <a:off x="2519601" y="2811324"/>
            <a:ext cx="2697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  <a:cs typeface="+mj-cs"/>
              </a:rPr>
              <a:t>وهما في وضع تناظر</a:t>
            </a:r>
            <a:endParaRPr lang="en-US" sz="28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16" name="مربع نص 1">
            <a:extLst>
              <a:ext uri="{FF2B5EF4-FFF2-40B4-BE49-F238E27FC236}">
                <a16:creationId xmlns:a16="http://schemas.microsoft.com/office/drawing/2014/main" id="{E85C4956-39B4-790D-0449-5E7523747D13}"/>
              </a:ext>
            </a:extLst>
          </p:cNvPr>
          <p:cNvSpPr txBox="1"/>
          <p:nvPr/>
        </p:nvSpPr>
        <p:spPr>
          <a:xfrm>
            <a:off x="4146231" y="2443835"/>
            <a:ext cx="14981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4000" b="1" dirty="0">
                <a:solidFill>
                  <a:srgbClr val="0070C0"/>
                </a:solidFill>
              </a:rPr>
              <a:t>= </a:t>
            </a:r>
            <a:r>
              <a:rPr lang="ar-KW" sz="4000" b="1" baseline="30000" dirty="0">
                <a:solidFill>
                  <a:srgbClr val="0070C0"/>
                </a:solidFill>
              </a:rPr>
              <a:t>5</a:t>
            </a:r>
            <a:r>
              <a:rPr lang="ar-KW" sz="4000" b="1" dirty="0">
                <a:solidFill>
                  <a:srgbClr val="0070C0"/>
                </a:solidFill>
              </a:rPr>
              <a:t>95</a:t>
            </a:r>
          </a:p>
        </p:txBody>
      </p:sp>
      <p:sp>
        <p:nvSpPr>
          <p:cNvPr id="17" name="مربع نص 36">
            <a:extLst>
              <a:ext uri="{FF2B5EF4-FFF2-40B4-BE49-F238E27FC236}">
                <a16:creationId xmlns:a16="http://schemas.microsoft.com/office/drawing/2014/main" id="{4F467124-4194-2A0F-D083-3150EC92094F}"/>
              </a:ext>
            </a:extLst>
          </p:cNvPr>
          <p:cNvSpPr txBox="1"/>
          <p:nvPr/>
        </p:nvSpPr>
        <p:spPr>
          <a:xfrm>
            <a:off x="7701656" y="1904463"/>
            <a:ext cx="139867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البرهان :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0FA91CC-EBC6-2C31-6411-E0FC20CEA320}"/>
              </a:ext>
            </a:extLst>
          </p:cNvPr>
          <p:cNvGrpSpPr/>
          <p:nvPr/>
        </p:nvGrpSpPr>
        <p:grpSpPr>
          <a:xfrm>
            <a:off x="6014856" y="3185440"/>
            <a:ext cx="2386137" cy="584775"/>
            <a:chOff x="6437237" y="3716046"/>
            <a:chExt cx="2386137" cy="58477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1BE97BB-E6D8-1DD7-DCC0-A99590189187}"/>
                </a:ext>
              </a:extLst>
            </p:cNvPr>
            <p:cNvSpPr txBox="1"/>
            <p:nvPr/>
          </p:nvSpPr>
          <p:spPr>
            <a:xfrm>
              <a:off x="6437237" y="3716046"/>
              <a:ext cx="23861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</a:rPr>
                <a:t>∴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+mj-cs"/>
                </a:rPr>
                <a:t>هـ د</a:t>
              </a:r>
              <a:r>
                <a:rPr lang="ar-KW" sz="3200" b="1" dirty="0">
                  <a:solidFill>
                    <a:srgbClr val="0070C0"/>
                  </a:solidFill>
                </a:rPr>
                <a:t> // ص ع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C5DC9B5-E0CD-EDA2-D080-52774185665A}"/>
                </a:ext>
              </a:extLst>
            </p:cNvPr>
            <p:cNvCxnSpPr/>
            <p:nvPr/>
          </p:nvCxnSpPr>
          <p:spPr>
            <a:xfrm flipH="1">
              <a:off x="6732240" y="3763725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AECC9C2-0820-4F4D-3890-87A818260802}"/>
                </a:ext>
              </a:extLst>
            </p:cNvPr>
            <p:cNvCxnSpPr/>
            <p:nvPr/>
          </p:nvCxnSpPr>
          <p:spPr>
            <a:xfrm flipH="1">
              <a:off x="7843424" y="3763725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DE4DA01-7201-E33D-9130-96BC280354C5}"/>
              </a:ext>
            </a:extLst>
          </p:cNvPr>
          <p:cNvCxnSpPr/>
          <p:nvPr/>
        </p:nvCxnSpPr>
        <p:spPr>
          <a:xfrm>
            <a:off x="1751229" y="2644448"/>
            <a:ext cx="166355" cy="0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468C0D4-400B-7270-A55D-98001A4F1D48}"/>
              </a:ext>
            </a:extLst>
          </p:cNvPr>
          <p:cNvCxnSpPr/>
          <p:nvPr/>
        </p:nvCxnSpPr>
        <p:spPr>
          <a:xfrm>
            <a:off x="1357712" y="3820104"/>
            <a:ext cx="166355" cy="0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34A69BE-2975-4047-7B21-47995CAB385C}"/>
              </a:ext>
            </a:extLst>
          </p:cNvPr>
          <p:cNvGrpSpPr/>
          <p:nvPr/>
        </p:nvGrpSpPr>
        <p:grpSpPr>
          <a:xfrm>
            <a:off x="5508104" y="3862680"/>
            <a:ext cx="3132378" cy="584775"/>
            <a:chOff x="5508104" y="3862680"/>
            <a:chExt cx="3132378" cy="58477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9E2F101-A8AF-F604-9A75-B76EB9B0F59D}"/>
                </a:ext>
              </a:extLst>
            </p:cNvPr>
            <p:cNvSpPr txBox="1"/>
            <p:nvPr/>
          </p:nvSpPr>
          <p:spPr>
            <a:xfrm>
              <a:off x="5508104" y="3862680"/>
              <a:ext cx="31323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A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هـ منتصف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س ص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+mj-cs"/>
                </a:rPr>
                <a:t>،</a:t>
              </a:r>
              <a:endParaRPr lang="en-US" sz="3200" b="1" dirty="0">
                <a:solidFill>
                  <a:srgbClr val="0070C0"/>
                </a:solidFill>
                <a:cs typeface="+mj-cs"/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CA37C29-866A-B9AE-1D00-391079CBA884}"/>
                </a:ext>
              </a:extLst>
            </p:cNvPr>
            <p:cNvCxnSpPr/>
            <p:nvPr/>
          </p:nvCxnSpPr>
          <p:spPr>
            <a:xfrm flipH="1">
              <a:off x="6149206" y="3929288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8FAA1F5-A771-9E35-C24F-07F4B48205A0}"/>
              </a:ext>
            </a:extLst>
          </p:cNvPr>
          <p:cNvGrpSpPr/>
          <p:nvPr/>
        </p:nvGrpSpPr>
        <p:grpSpPr>
          <a:xfrm>
            <a:off x="3645562" y="3875490"/>
            <a:ext cx="2048743" cy="584775"/>
            <a:chOff x="6246179" y="3732707"/>
            <a:chExt cx="2386137" cy="58477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F3DCF32-B598-58D0-A519-9EAFAE18208F}"/>
                </a:ext>
              </a:extLst>
            </p:cNvPr>
            <p:cNvSpPr txBox="1"/>
            <p:nvPr/>
          </p:nvSpPr>
          <p:spPr>
            <a:xfrm>
              <a:off x="6246179" y="3732707"/>
              <a:ext cx="23861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+mj-cs"/>
                </a:rPr>
                <a:t> هـ د</a:t>
              </a:r>
              <a:r>
                <a:rPr lang="ar-KW" sz="3200" b="1" dirty="0">
                  <a:solidFill>
                    <a:srgbClr val="0070C0"/>
                  </a:solidFill>
                </a:rPr>
                <a:t> // ص ع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EFA6D53-D470-6A33-9651-157C8127C55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05618" y="3763725"/>
              <a:ext cx="802686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6C86E07-95E9-0A85-F5AE-B7E215762AA8}"/>
                </a:ext>
              </a:extLst>
            </p:cNvPr>
            <p:cNvCxnSpPr/>
            <p:nvPr/>
          </p:nvCxnSpPr>
          <p:spPr>
            <a:xfrm flipH="1">
              <a:off x="7843424" y="3763725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9E1B594-228A-BBF5-FB48-7DE164929637}"/>
              </a:ext>
            </a:extLst>
          </p:cNvPr>
          <p:cNvGrpSpPr/>
          <p:nvPr/>
        </p:nvGrpSpPr>
        <p:grpSpPr>
          <a:xfrm>
            <a:off x="6014856" y="4473075"/>
            <a:ext cx="2681141" cy="584775"/>
            <a:chOff x="6014856" y="4473075"/>
            <a:chExt cx="2681141" cy="584775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E5D5F78-EF34-4AEE-293D-3FF4EBBB1A06}"/>
                </a:ext>
              </a:extLst>
            </p:cNvPr>
            <p:cNvSpPr txBox="1"/>
            <p:nvPr/>
          </p:nvSpPr>
          <p:spPr>
            <a:xfrm>
              <a:off x="6014856" y="4473075"/>
              <a:ext cx="268114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</a:rPr>
                <a:t>∴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+mj-cs"/>
                </a:rPr>
                <a:t>د منتصف  س ع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D4A05B1-BBD0-FADF-FD5D-EE544F2ABFD2}"/>
                </a:ext>
              </a:extLst>
            </p:cNvPr>
            <p:cNvCxnSpPr/>
            <p:nvPr/>
          </p:nvCxnSpPr>
          <p:spPr>
            <a:xfrm flipH="1">
              <a:off x="6149206" y="4528541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8947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C1442-33C6-9F5E-CC58-4E470E05D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112D883-A264-0717-E373-E568496574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3055"/>
            <a:ext cx="3428835" cy="306973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7CC59B1-EAE3-C0DF-E34C-DC855903F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116633"/>
            <a:ext cx="2183772" cy="670754"/>
          </a:xfrm>
          <a:prstGeom prst="rect">
            <a:avLst/>
          </a:prstGeom>
        </p:spPr>
      </p:pic>
      <p:sp>
        <p:nvSpPr>
          <p:cNvPr id="7" name="مربع نص 42">
            <a:extLst>
              <a:ext uri="{FF2B5EF4-FFF2-40B4-BE49-F238E27FC236}">
                <a16:creationId xmlns:a16="http://schemas.microsoft.com/office/drawing/2014/main" id="{EAE6F862-6CBC-96E6-2F07-5F9E340B98E5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152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sp>
        <p:nvSpPr>
          <p:cNvPr id="17" name="مربع نص 36">
            <a:extLst>
              <a:ext uri="{FF2B5EF4-FFF2-40B4-BE49-F238E27FC236}">
                <a16:creationId xmlns:a16="http://schemas.microsoft.com/office/drawing/2014/main" id="{853D722D-10B2-B951-BC7C-5C2AF0D4391E}"/>
              </a:ext>
            </a:extLst>
          </p:cNvPr>
          <p:cNvSpPr txBox="1"/>
          <p:nvPr/>
        </p:nvSpPr>
        <p:spPr>
          <a:xfrm>
            <a:off x="7701655" y="2857061"/>
            <a:ext cx="139867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البرهان :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EA5B62D-07D9-EBDF-A19B-44FC1467D9FA}"/>
              </a:ext>
            </a:extLst>
          </p:cNvPr>
          <p:cNvGrpSpPr/>
          <p:nvPr/>
        </p:nvGrpSpPr>
        <p:grpSpPr>
          <a:xfrm>
            <a:off x="5855642" y="3665641"/>
            <a:ext cx="3132378" cy="584775"/>
            <a:chOff x="5508104" y="3862680"/>
            <a:chExt cx="3132378" cy="58477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483FDCA-F159-B8D3-964D-7C0015F3AAF5}"/>
                </a:ext>
              </a:extLst>
            </p:cNvPr>
            <p:cNvSpPr txBox="1"/>
            <p:nvPr/>
          </p:nvSpPr>
          <p:spPr>
            <a:xfrm>
              <a:off x="5508104" y="3862680"/>
              <a:ext cx="31323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A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هـ منتصف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      د     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+mj-cs"/>
                </a:rPr>
                <a:t>،</a:t>
              </a:r>
              <a:endParaRPr lang="en-US" sz="3200" b="1" dirty="0">
                <a:solidFill>
                  <a:srgbClr val="0070C0"/>
                </a:solidFill>
                <a:cs typeface="+mj-cs"/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4B2BDB3-6DF9-7B02-E59D-FC4E2B314048}"/>
                </a:ext>
              </a:extLst>
            </p:cNvPr>
            <p:cNvCxnSpPr/>
            <p:nvPr/>
          </p:nvCxnSpPr>
          <p:spPr>
            <a:xfrm flipH="1">
              <a:off x="6149206" y="3929288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98D5EC5-8FFF-4F72-CC35-023D6FEA84E4}"/>
              </a:ext>
            </a:extLst>
          </p:cNvPr>
          <p:cNvGrpSpPr/>
          <p:nvPr/>
        </p:nvGrpSpPr>
        <p:grpSpPr>
          <a:xfrm>
            <a:off x="3986168" y="3695285"/>
            <a:ext cx="2048743" cy="584775"/>
            <a:chOff x="6246179" y="3732707"/>
            <a:chExt cx="2386137" cy="58477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FE79466-87E8-F85A-4CB1-B31178313200}"/>
                </a:ext>
              </a:extLst>
            </p:cNvPr>
            <p:cNvSpPr txBox="1"/>
            <p:nvPr/>
          </p:nvSpPr>
          <p:spPr>
            <a:xfrm>
              <a:off x="6246179" y="3732707"/>
              <a:ext cx="23861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+mj-cs"/>
                </a:rPr>
                <a:t>س هـ</a:t>
              </a:r>
              <a:r>
                <a:rPr lang="ar-KW" sz="3200" b="1" dirty="0">
                  <a:solidFill>
                    <a:srgbClr val="0070C0"/>
                  </a:solidFill>
                </a:rPr>
                <a:t> //  جـ د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3463FB4-8ED7-85F6-3A7D-7AA9F5FF7F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30270" y="3763725"/>
              <a:ext cx="6709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CEFC831-C923-B82C-D831-091B06286986}"/>
                </a:ext>
              </a:extLst>
            </p:cNvPr>
            <p:cNvCxnSpPr/>
            <p:nvPr/>
          </p:nvCxnSpPr>
          <p:spPr>
            <a:xfrm flipH="1">
              <a:off x="7843424" y="3763725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6FBDB62-3C26-A970-1B27-D32CEB06A8DC}"/>
              </a:ext>
            </a:extLst>
          </p:cNvPr>
          <p:cNvGrpSpPr/>
          <p:nvPr/>
        </p:nvGrpSpPr>
        <p:grpSpPr>
          <a:xfrm>
            <a:off x="5619428" y="4243094"/>
            <a:ext cx="2906759" cy="584775"/>
            <a:chOff x="6014856" y="4473075"/>
            <a:chExt cx="2681141" cy="584775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CA7528D-5954-B3F1-17CF-58136A42D637}"/>
                </a:ext>
              </a:extLst>
            </p:cNvPr>
            <p:cNvSpPr txBox="1"/>
            <p:nvPr/>
          </p:nvSpPr>
          <p:spPr>
            <a:xfrm>
              <a:off x="6014856" y="4473075"/>
              <a:ext cx="268114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</a:rPr>
                <a:t>∴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+mj-cs"/>
                </a:rPr>
                <a:t>س منتصف 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</a:t>
              </a:r>
              <a:r>
                <a:rPr lang="ar-KW" sz="3200" b="1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جـ 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8725773-4F02-FBE3-7BC1-8B8AD584942B}"/>
                </a:ext>
              </a:extLst>
            </p:cNvPr>
            <p:cNvCxnSpPr/>
            <p:nvPr/>
          </p:nvCxnSpPr>
          <p:spPr>
            <a:xfrm flipH="1">
              <a:off x="6149206" y="4528541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AD347A42-8E9F-A43F-CA56-4B13DFC24F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5562" y="845485"/>
            <a:ext cx="5395490" cy="2081415"/>
          </a:xfrm>
          <a:prstGeom prst="rect">
            <a:avLst/>
          </a:prstGeom>
        </p:spPr>
      </p:pic>
      <p:sp>
        <p:nvSpPr>
          <p:cNvPr id="11" name="Rectangle 55">
            <a:extLst>
              <a:ext uri="{FF2B5EF4-FFF2-40B4-BE49-F238E27FC236}">
                <a16:creationId xmlns:a16="http://schemas.microsoft.com/office/drawing/2014/main" id="{5DAFE35A-34BF-3FAB-8DC7-2E6F902E9B89}"/>
              </a:ext>
            </a:extLst>
          </p:cNvPr>
          <p:cNvSpPr/>
          <p:nvPr/>
        </p:nvSpPr>
        <p:spPr>
          <a:xfrm>
            <a:off x="5529326" y="2873900"/>
            <a:ext cx="2391887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في </a:t>
            </a:r>
            <a:r>
              <a:rPr lang="ar-KW" sz="3200" b="1" dirty="0">
                <a:solidFill>
                  <a:schemeClr val="accent1"/>
                </a:solidFill>
                <a:sym typeface="Symbol" panose="05050102010706020507" pitchFamily="18" charset="2"/>
              </a:rPr>
              <a:t></a:t>
            </a:r>
            <a:r>
              <a:rPr lang="ar-KW" sz="3200" b="1" dirty="0">
                <a:solidFill>
                  <a:schemeClr val="accent1"/>
                </a:solidFill>
              </a:rPr>
              <a:t> </a:t>
            </a:r>
            <a:r>
              <a:rPr lang="ar-KW" sz="3200" b="1" dirty="0">
                <a:solidFill>
                  <a:schemeClr val="accent1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</a:t>
            </a:r>
            <a:r>
              <a:rPr lang="ar-KW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جـ د</a:t>
            </a:r>
            <a:endParaRPr lang="ar-EG" sz="3200" b="1" dirty="0">
              <a:solidFill>
                <a:schemeClr val="accent1"/>
              </a:solidFill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66AD45A8-A5A1-377B-C465-D287F895FCB8}"/>
              </a:ext>
            </a:extLst>
          </p:cNvPr>
          <p:cNvSpPr/>
          <p:nvPr/>
        </p:nvSpPr>
        <p:spPr>
          <a:xfrm>
            <a:off x="240731" y="1755400"/>
            <a:ext cx="2099021" cy="2088232"/>
          </a:xfrm>
          <a:prstGeom prst="triangle">
            <a:avLst>
              <a:gd name="adj" fmla="val 26593"/>
            </a:avLst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CB29C2C-E22D-608C-EB54-EEEAC5A50743}"/>
              </a:ext>
            </a:extLst>
          </p:cNvPr>
          <p:cNvSpPr txBox="1"/>
          <p:nvPr/>
        </p:nvSpPr>
        <p:spPr>
          <a:xfrm>
            <a:off x="6159837" y="4860016"/>
            <a:ext cx="2523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∴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   </a:t>
            </a:r>
            <a:r>
              <a:rPr lang="ar-KW" sz="3200" b="1" dirty="0">
                <a:solidFill>
                  <a:schemeClr val="accent1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</a:t>
            </a:r>
            <a:r>
              <a:rPr lang="ar-KW" sz="3200" dirty="0">
                <a:solidFill>
                  <a:schemeClr val="accent1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   </a:t>
            </a:r>
            <a:r>
              <a:rPr lang="ar-KW" sz="3200" b="1" dirty="0">
                <a:solidFill>
                  <a:srgbClr val="0070C0"/>
                </a:solidFill>
              </a:rPr>
              <a:t>س = جـ س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A08EB31-809B-10DA-7B05-1664F189B39B}"/>
              </a:ext>
            </a:extLst>
          </p:cNvPr>
          <p:cNvSpPr txBox="1"/>
          <p:nvPr/>
        </p:nvSpPr>
        <p:spPr>
          <a:xfrm>
            <a:off x="4716016" y="4956303"/>
            <a:ext cx="148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= 4سم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D9A1C32-40E1-C895-F9B9-E110061DB840}"/>
              </a:ext>
            </a:extLst>
          </p:cNvPr>
          <p:cNvSpPr txBox="1"/>
          <p:nvPr/>
        </p:nvSpPr>
        <p:spPr>
          <a:xfrm>
            <a:off x="502157" y="2066259"/>
            <a:ext cx="835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</a:rPr>
              <a:t>4سم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89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1" grpId="0"/>
      <p:bldP spid="12" grpId="0" animBg="1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11E51-397D-C566-06BF-271BD89C1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3A4E3CC-7342-F66B-6E72-D055571F4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3055"/>
            <a:ext cx="3428835" cy="306973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787DFA7-5F55-9A6D-12F0-2D09AD4D3C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116633"/>
            <a:ext cx="2183772" cy="670754"/>
          </a:xfrm>
          <a:prstGeom prst="rect">
            <a:avLst/>
          </a:prstGeom>
        </p:spPr>
      </p:pic>
      <p:sp>
        <p:nvSpPr>
          <p:cNvPr id="7" name="مربع نص 42">
            <a:extLst>
              <a:ext uri="{FF2B5EF4-FFF2-40B4-BE49-F238E27FC236}">
                <a16:creationId xmlns:a16="http://schemas.microsoft.com/office/drawing/2014/main" id="{72DB33FE-A91A-D843-EFF6-F9E34DA91C25}"/>
              </a:ext>
            </a:extLst>
          </p:cNvPr>
          <p:cNvSpPr txBox="1"/>
          <p:nvPr/>
        </p:nvSpPr>
        <p:spPr>
          <a:xfrm>
            <a:off x="60757" y="116632"/>
            <a:ext cx="2062971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KW" sz="3600" b="1" dirty="0">
                <a:effectLst>
                  <a:glow rad="101600">
                    <a:srgbClr val="F618CC">
                      <a:alpha val="40000"/>
                    </a:srgbClr>
                  </a:glow>
                </a:effectLst>
              </a:rPr>
              <a:t>صفحة 152</a:t>
            </a:r>
            <a:endParaRPr lang="ar-SA" sz="3600" b="1" dirty="0">
              <a:effectLst>
                <a:glow rad="101600">
                  <a:srgbClr val="F618CC">
                    <a:alpha val="40000"/>
                  </a:srgbClr>
                </a:glow>
              </a:effectLst>
            </a:endParaRPr>
          </a:p>
        </p:txBody>
      </p:sp>
      <p:sp>
        <p:nvSpPr>
          <p:cNvPr id="17" name="مربع نص 36">
            <a:extLst>
              <a:ext uri="{FF2B5EF4-FFF2-40B4-BE49-F238E27FC236}">
                <a16:creationId xmlns:a16="http://schemas.microsoft.com/office/drawing/2014/main" id="{29B228AA-DF9F-ABA3-B476-6C42697C73F1}"/>
              </a:ext>
            </a:extLst>
          </p:cNvPr>
          <p:cNvSpPr txBox="1"/>
          <p:nvPr/>
        </p:nvSpPr>
        <p:spPr>
          <a:xfrm>
            <a:off x="7701655" y="2857061"/>
            <a:ext cx="139867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>
                <a:solidFill>
                  <a:srgbClr val="FF0000"/>
                </a:solidFill>
              </a:rPr>
              <a:t>البرهان :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41DDD27-28D3-C994-5116-23988C8C3736}"/>
              </a:ext>
            </a:extLst>
          </p:cNvPr>
          <p:cNvGrpSpPr/>
          <p:nvPr/>
        </p:nvGrpSpPr>
        <p:grpSpPr>
          <a:xfrm>
            <a:off x="5254990" y="3535373"/>
            <a:ext cx="3428835" cy="584775"/>
            <a:chOff x="5469872" y="3862680"/>
            <a:chExt cx="3170610" cy="58477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B0BB5C8-54AB-19DB-257F-B40370346BBC}"/>
                </a:ext>
              </a:extLst>
            </p:cNvPr>
            <p:cNvSpPr txBox="1"/>
            <p:nvPr/>
          </p:nvSpPr>
          <p:spPr>
            <a:xfrm>
              <a:off x="5469872" y="3862680"/>
              <a:ext cx="317061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A</a:t>
              </a:r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   </a:t>
              </a:r>
              <a:r>
                <a:rPr lang="ar-KW" sz="3200" b="1" dirty="0">
                  <a:solidFill>
                    <a:srgbClr val="0070C0"/>
                  </a:solidFill>
                </a:rPr>
                <a:t>ص منتصف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      ب     </a:t>
              </a:r>
              <a:r>
                <a:rPr lang="ar-KW" sz="3200" dirty="0">
                  <a:solidFill>
                    <a:schemeClr val="accent1"/>
                  </a:solidFill>
                  <a:latin typeface="ZA-SYMBOLS" panose="020B0604030504040204" pitchFamily="34" charset="0"/>
                  <a:cs typeface="+mj-cs"/>
                </a:rPr>
                <a:t>،</a:t>
              </a:r>
              <a:endParaRPr lang="en-US" sz="3200" b="1" dirty="0">
                <a:solidFill>
                  <a:srgbClr val="0070C0"/>
                </a:solidFill>
                <a:cs typeface="+mj-cs"/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660820A-4121-6AA6-15C0-1F7EA1CD4BF3}"/>
                </a:ext>
              </a:extLst>
            </p:cNvPr>
            <p:cNvCxnSpPr/>
            <p:nvPr/>
          </p:nvCxnSpPr>
          <p:spPr>
            <a:xfrm flipH="1">
              <a:off x="6030510" y="3914071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9934054-3DFA-A4C8-9DF5-04CF2BA79A64}"/>
              </a:ext>
            </a:extLst>
          </p:cNvPr>
          <p:cNvGrpSpPr/>
          <p:nvPr/>
        </p:nvGrpSpPr>
        <p:grpSpPr>
          <a:xfrm>
            <a:off x="2676061" y="4201473"/>
            <a:ext cx="2420723" cy="584775"/>
            <a:chOff x="6174289" y="3668642"/>
            <a:chExt cx="2379491" cy="58477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416EF7E-D378-5F7D-4BFB-8DA4394852C2}"/>
                </a:ext>
              </a:extLst>
            </p:cNvPr>
            <p:cNvSpPr txBox="1"/>
            <p:nvPr/>
          </p:nvSpPr>
          <p:spPr>
            <a:xfrm>
              <a:off x="6174289" y="3668642"/>
              <a:ext cx="237949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+mj-cs"/>
                </a:rPr>
                <a:t>س ص</a:t>
              </a:r>
              <a:r>
                <a:rPr lang="ar-KW" sz="3200" b="1" dirty="0">
                  <a:solidFill>
                    <a:srgbClr val="0070C0"/>
                  </a:solidFill>
                </a:rPr>
                <a:t> //  جـ ب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19174D-1A55-6E96-2937-C558472C3A9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30270" y="3763725"/>
              <a:ext cx="670932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E1F4837-6D59-9340-BE5B-E39FC069A7F6}"/>
                </a:ext>
              </a:extLst>
            </p:cNvPr>
            <p:cNvCxnSpPr/>
            <p:nvPr/>
          </p:nvCxnSpPr>
          <p:spPr>
            <a:xfrm flipH="1">
              <a:off x="7843424" y="3763725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6A682EB-BD54-36DB-98BF-083540D514FB}"/>
              </a:ext>
            </a:extLst>
          </p:cNvPr>
          <p:cNvGrpSpPr/>
          <p:nvPr/>
        </p:nvGrpSpPr>
        <p:grpSpPr>
          <a:xfrm>
            <a:off x="2651380" y="3547892"/>
            <a:ext cx="2906759" cy="584775"/>
            <a:chOff x="5672822" y="4524834"/>
            <a:chExt cx="2681141" cy="584775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B36BFA2-8EE6-C65B-7CA3-BF59316F40E8}"/>
                </a:ext>
              </a:extLst>
            </p:cNvPr>
            <p:cNvSpPr txBox="1"/>
            <p:nvPr/>
          </p:nvSpPr>
          <p:spPr>
            <a:xfrm>
              <a:off x="5672822" y="4524834"/>
              <a:ext cx="268114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  <a:latin typeface="ZA-SYMBOLS" panose="020B0604030504040204" pitchFamily="34" charset="0"/>
                  <a:cs typeface="+mj-cs"/>
                </a:rPr>
                <a:t>س منتصف  </a:t>
              </a:r>
              <a:r>
                <a:rPr lang="ar-KW" sz="3200" b="1" dirty="0">
                  <a:solidFill>
                    <a:schemeClr val="accent1"/>
                  </a:solidFill>
                  <a:latin typeface="ZA-SYMBOLS" panose="020B0604030504040204" pitchFamily="34" charset="0"/>
                  <a:cs typeface="ZA-SYMBOLS" panose="020B0604030504040204" pitchFamily="34" charset="0"/>
                </a:rPr>
                <a:t>ا</a:t>
              </a:r>
              <a:r>
                <a:rPr lang="ar-KW" sz="3200" b="1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جـ </a:t>
              </a:r>
              <a:endParaRPr lang="en-US" sz="3200" b="1" dirty="0">
                <a:solidFill>
                  <a:srgbClr val="0070C0"/>
                </a:solidFill>
              </a:endParaRP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B010867-84C6-2FAF-4C2F-B24123F6349D}"/>
                </a:ext>
              </a:extLst>
            </p:cNvPr>
            <p:cNvCxnSpPr/>
            <p:nvPr/>
          </p:nvCxnSpPr>
          <p:spPr>
            <a:xfrm flipH="1">
              <a:off x="6149206" y="4528541"/>
              <a:ext cx="576064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F0C6699C-520A-2CE2-71A8-BE4C7C4CE5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5562" y="845485"/>
            <a:ext cx="5395490" cy="2081415"/>
          </a:xfrm>
          <a:prstGeom prst="rect">
            <a:avLst/>
          </a:prstGeom>
        </p:spPr>
      </p:pic>
      <p:sp>
        <p:nvSpPr>
          <p:cNvPr id="11" name="Rectangle 55">
            <a:extLst>
              <a:ext uri="{FF2B5EF4-FFF2-40B4-BE49-F238E27FC236}">
                <a16:creationId xmlns:a16="http://schemas.microsoft.com/office/drawing/2014/main" id="{AA157C33-197A-0677-2384-A1B2CC1B7AAB}"/>
              </a:ext>
            </a:extLst>
          </p:cNvPr>
          <p:cNvSpPr/>
          <p:nvPr/>
        </p:nvSpPr>
        <p:spPr>
          <a:xfrm>
            <a:off x="5619428" y="2873900"/>
            <a:ext cx="2301785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chemeClr val="accent1"/>
                </a:solidFill>
              </a:rPr>
              <a:t>في </a:t>
            </a:r>
            <a:r>
              <a:rPr lang="ar-KW" sz="3200" b="1" dirty="0">
                <a:solidFill>
                  <a:schemeClr val="accent1"/>
                </a:solidFill>
                <a:sym typeface="Symbol" panose="05050102010706020507" pitchFamily="18" charset="2"/>
              </a:rPr>
              <a:t></a:t>
            </a:r>
            <a:r>
              <a:rPr lang="ar-KW" sz="3200" b="1" dirty="0">
                <a:solidFill>
                  <a:schemeClr val="accent1"/>
                </a:solidFill>
              </a:rPr>
              <a:t> </a:t>
            </a:r>
            <a:r>
              <a:rPr lang="ar-KW" sz="3200" b="1" dirty="0">
                <a:solidFill>
                  <a:schemeClr val="accent1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</a:t>
            </a:r>
            <a:r>
              <a:rPr lang="ar-KW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ب جـ</a:t>
            </a:r>
            <a:endParaRPr lang="ar-EG" sz="3200" b="1" dirty="0">
              <a:solidFill>
                <a:schemeClr val="accent1"/>
              </a:solidFill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9192B33E-7ADA-F433-4965-CF019AF7F5BA}"/>
              </a:ext>
            </a:extLst>
          </p:cNvPr>
          <p:cNvSpPr/>
          <p:nvPr/>
        </p:nvSpPr>
        <p:spPr>
          <a:xfrm>
            <a:off x="240731" y="1755400"/>
            <a:ext cx="2099021" cy="2088232"/>
          </a:xfrm>
          <a:prstGeom prst="triangle">
            <a:avLst>
              <a:gd name="adj" fmla="val 26593"/>
            </a:avLst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148AB6E-3C99-0279-B942-BF1A1F43B2E6}"/>
              </a:ext>
            </a:extLst>
          </p:cNvPr>
          <p:cNvSpPr txBox="1"/>
          <p:nvPr/>
        </p:nvSpPr>
        <p:spPr>
          <a:xfrm>
            <a:off x="6483965" y="4161195"/>
            <a:ext cx="21870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cs typeface="+mj-cs"/>
              </a:rPr>
              <a:t>∴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+mj-cs"/>
              </a:rPr>
              <a:t>   </a:t>
            </a:r>
            <a:r>
              <a:rPr lang="ar-KW" sz="3200" b="1" dirty="0">
                <a:solidFill>
                  <a:schemeClr val="accent1"/>
                </a:solidFill>
                <a:latin typeface="ZA-SYMBOLS" panose="020B0604030504040204" pitchFamily="34" charset="0"/>
                <a:cs typeface="+mj-cs"/>
              </a:rPr>
              <a:t>س ص =</a:t>
            </a:r>
            <a:endParaRPr lang="en-US" sz="32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654BF1C-5D74-46B1-6563-E31411976777}"/>
              </a:ext>
            </a:extLst>
          </p:cNvPr>
          <p:cNvSpPr txBox="1"/>
          <p:nvPr/>
        </p:nvSpPr>
        <p:spPr>
          <a:xfrm>
            <a:off x="5604249" y="4859522"/>
            <a:ext cx="1695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= 3,5سم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5BE4321-9E79-3643-13BC-0C2799C09959}"/>
              </a:ext>
            </a:extLst>
          </p:cNvPr>
          <p:cNvSpPr txBox="1"/>
          <p:nvPr/>
        </p:nvSpPr>
        <p:spPr>
          <a:xfrm>
            <a:off x="502157" y="2066259"/>
            <a:ext cx="835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</a:rPr>
              <a:t>4سم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4DC60DB2-4347-8A56-8C37-C5CF97C005E5}"/>
              </a:ext>
            </a:extLst>
          </p:cNvPr>
          <p:cNvSpPr/>
          <p:nvPr/>
        </p:nvSpPr>
        <p:spPr>
          <a:xfrm rot="17790820">
            <a:off x="694339" y="1209294"/>
            <a:ext cx="2093815" cy="2349775"/>
          </a:xfrm>
          <a:prstGeom prst="triangle">
            <a:avLst>
              <a:gd name="adj" fmla="val 58680"/>
            </a:avLst>
          </a:prstGeom>
          <a:solidFill>
            <a:srgbClr val="FF3399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66">
            <a:extLst>
              <a:ext uri="{FF2B5EF4-FFF2-40B4-BE49-F238E27FC236}">
                <a16:creationId xmlns:a16="http://schemas.microsoft.com/office/drawing/2014/main" id="{C4014250-C5F8-0088-ACB8-3C107FDA1F4A}"/>
              </a:ext>
            </a:extLst>
          </p:cNvPr>
          <p:cNvGrpSpPr/>
          <p:nvPr/>
        </p:nvGrpSpPr>
        <p:grpSpPr>
          <a:xfrm>
            <a:off x="5168711" y="4067148"/>
            <a:ext cx="1569778" cy="679113"/>
            <a:chOff x="7097104" y="3867687"/>
            <a:chExt cx="1117583" cy="679113"/>
          </a:xfrm>
          <a:noFill/>
        </p:grpSpPr>
        <p:sp>
          <p:nvSpPr>
            <p:cNvPr id="5" name="Rectangle 67">
              <a:extLst>
                <a:ext uri="{FF2B5EF4-FFF2-40B4-BE49-F238E27FC236}">
                  <a16:creationId xmlns:a16="http://schemas.microsoft.com/office/drawing/2014/main" id="{842E8B45-5CD1-0B3D-A5CC-5078A66D4CAC}"/>
                </a:ext>
              </a:extLst>
            </p:cNvPr>
            <p:cNvSpPr/>
            <p:nvPr/>
          </p:nvSpPr>
          <p:spPr>
            <a:xfrm>
              <a:off x="7097104" y="3958642"/>
              <a:ext cx="805823" cy="584775"/>
            </a:xfrm>
            <a:prstGeom prst="rect">
              <a:avLst/>
            </a:prstGeom>
            <a:grpFill/>
            <a:ln>
              <a:noFill/>
            </a:ln>
            <a:effectLst>
              <a:softEdge rad="127000"/>
            </a:effectLst>
          </p:spPr>
          <p:txBody>
            <a:bodyPr wrap="square">
              <a:spAutoFit/>
            </a:bodyPr>
            <a:lstStyle/>
            <a:p>
              <a:r>
                <a:rPr lang="ar-KW" sz="3200" b="1" dirty="0">
                  <a:solidFill>
                    <a:srgbClr val="0070C0"/>
                  </a:solidFill>
                </a:rPr>
                <a:t>ب جـ ،</a:t>
              </a:r>
              <a:endParaRPr lang="ar-EG" sz="3200" b="1" dirty="0">
                <a:solidFill>
                  <a:srgbClr val="0070C0"/>
                </a:solidFill>
              </a:endParaRPr>
            </a:p>
          </p:txBody>
        </p:sp>
        <p:grpSp>
          <p:nvGrpSpPr>
            <p:cNvPr id="8" name="Group 15">
              <a:extLst>
                <a:ext uri="{FF2B5EF4-FFF2-40B4-BE49-F238E27FC236}">
                  <a16:creationId xmlns:a16="http://schemas.microsoft.com/office/drawing/2014/main" id="{03D9EACA-5F91-6FE1-A382-D1D8F4E527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11387" y="3867687"/>
              <a:ext cx="403300" cy="679113"/>
              <a:chOff x="10289" y="1146"/>
              <a:chExt cx="414" cy="1383"/>
            </a:xfrm>
            <a:grpFill/>
          </p:grpSpPr>
          <p:sp>
            <p:nvSpPr>
              <p:cNvPr id="10" name="Text Box 16">
                <a:extLst>
                  <a:ext uri="{FF2B5EF4-FFF2-40B4-BE49-F238E27FC236}">
                    <a16:creationId xmlns:a16="http://schemas.microsoft.com/office/drawing/2014/main" id="{B50D4A49-BEA6-1183-D366-F62C6093F3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331" y="1146"/>
                <a:ext cx="372" cy="95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ar-SA" sz="3200" b="1" dirty="0">
                    <a:solidFill>
                      <a:srgbClr val="0070C0"/>
                    </a:solidFill>
                  </a:rPr>
                  <a:t>١</a:t>
                </a:r>
                <a:endParaRPr lang="ar-EG" sz="3200" b="1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3" name="Text Box 17">
                <a:extLst>
                  <a:ext uri="{FF2B5EF4-FFF2-40B4-BE49-F238E27FC236}">
                    <a16:creationId xmlns:a16="http://schemas.microsoft.com/office/drawing/2014/main" id="{01943D44-74A7-0672-00BC-76596EEC55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289" y="1807"/>
                <a:ext cx="409" cy="72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ar-SA" sz="3200" b="1">
                    <a:solidFill>
                      <a:srgbClr val="0070C0"/>
                    </a:solidFill>
                  </a:rPr>
                  <a:t>٢</a:t>
                </a:r>
                <a:endParaRPr lang="ar-EG" sz="3200" b="1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14" name="AutoShape 18">
                <a:extLst>
                  <a:ext uri="{FF2B5EF4-FFF2-40B4-BE49-F238E27FC236}">
                    <a16:creationId xmlns:a16="http://schemas.microsoft.com/office/drawing/2014/main" id="{77D7DEFE-30B3-D662-5A7A-C826E7E076A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0401" y="1994"/>
                <a:ext cx="288" cy="0"/>
              </a:xfrm>
              <a:prstGeom prst="straightConnector1">
                <a:avLst/>
              </a:prstGeom>
              <a:grpFill/>
              <a:ln w="57150">
                <a:solidFill>
                  <a:srgbClr val="0070C0"/>
                </a:solidFill>
                <a:round/>
                <a:headEnd/>
                <a:tailEnd/>
              </a:ln>
            </p:spPr>
          </p:cxnSp>
        </p:grp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9073E4F-9B3E-BE2D-6B9E-3F2B2917C783}"/>
              </a:ext>
            </a:extLst>
          </p:cNvPr>
          <p:cNvSpPr txBox="1"/>
          <p:nvPr/>
        </p:nvSpPr>
        <p:spPr>
          <a:xfrm>
            <a:off x="7211246" y="4886514"/>
            <a:ext cx="1695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  <a:cs typeface="+mj-cs"/>
              </a:rPr>
              <a:t>∴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+mj-cs"/>
              </a:rPr>
              <a:t>   </a:t>
            </a:r>
            <a:r>
              <a:rPr lang="ar-KW" sz="3200" b="1" dirty="0">
                <a:solidFill>
                  <a:schemeClr val="accent1"/>
                </a:solidFill>
                <a:latin typeface="ZA-SYMBOLS" panose="020B0604030504040204" pitchFamily="34" charset="0"/>
                <a:cs typeface="+mj-cs"/>
              </a:rPr>
              <a:t>س ص</a:t>
            </a:r>
            <a:endParaRPr lang="en-US" sz="3200" b="1" dirty="0">
              <a:solidFill>
                <a:srgbClr val="0070C0"/>
              </a:solidFill>
              <a:cs typeface="+mj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8E592C-E5B1-67D5-B338-BD9FEC74E8CB}"/>
              </a:ext>
            </a:extLst>
          </p:cNvPr>
          <p:cNvSpPr txBox="1"/>
          <p:nvPr/>
        </p:nvSpPr>
        <p:spPr>
          <a:xfrm rot="18165448">
            <a:off x="1395407" y="2161873"/>
            <a:ext cx="1209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400" b="1" dirty="0">
                <a:solidFill>
                  <a:srgbClr val="0070C0"/>
                </a:solidFill>
              </a:rPr>
              <a:t>3,5سم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8" name="Rectangle 55">
            <a:extLst>
              <a:ext uri="{FF2B5EF4-FFF2-40B4-BE49-F238E27FC236}">
                <a16:creationId xmlns:a16="http://schemas.microsoft.com/office/drawing/2014/main" id="{35FF2803-1A70-E321-5CF5-40B5D6986B18}"/>
              </a:ext>
            </a:extLst>
          </p:cNvPr>
          <p:cNvSpPr/>
          <p:nvPr/>
        </p:nvSpPr>
        <p:spPr>
          <a:xfrm>
            <a:off x="5558139" y="5621929"/>
            <a:ext cx="3225524" cy="5847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محيط </a:t>
            </a:r>
            <a:r>
              <a:rPr lang="ar-KW" sz="3200" b="1" dirty="0">
                <a:solidFill>
                  <a:srgbClr val="0070C0"/>
                </a:solidFill>
                <a:sym typeface="Symbol" panose="05050102010706020507" pitchFamily="18" charset="2"/>
              </a:rPr>
              <a:t></a:t>
            </a:r>
            <a:r>
              <a:rPr lang="ar-KW" sz="3200" b="1" dirty="0">
                <a:solidFill>
                  <a:srgbClr val="0070C0"/>
                </a:solidFill>
              </a:rPr>
              <a:t> </a:t>
            </a:r>
            <a:r>
              <a:rPr lang="ar-KW" sz="3200" b="1" dirty="0">
                <a:solidFill>
                  <a:srgbClr val="0070C0"/>
                </a:solidFill>
                <a:latin typeface="ZA-SYMBOLS" panose="020B0604030504040204" pitchFamily="34" charset="0"/>
                <a:cs typeface="ZA-SYMBOLS" panose="020B0604030504040204" pitchFamily="34" charset="0"/>
              </a:rPr>
              <a:t>ا</a:t>
            </a:r>
            <a:r>
              <a:rPr lang="ar-KW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س ص =</a:t>
            </a:r>
            <a:endParaRPr lang="ar-EG" sz="3200" b="1" dirty="0">
              <a:solidFill>
                <a:srgbClr val="0070C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16DEA4-5508-A0E3-F7A4-6EFED518EA33}"/>
              </a:ext>
            </a:extLst>
          </p:cNvPr>
          <p:cNvSpPr txBox="1"/>
          <p:nvPr/>
        </p:nvSpPr>
        <p:spPr>
          <a:xfrm>
            <a:off x="2339752" y="5621928"/>
            <a:ext cx="36046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4,5 + 4  + 3,5سم =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48E5C8D-EA06-1B52-ABA3-2A58D5A88587}"/>
              </a:ext>
            </a:extLst>
          </p:cNvPr>
          <p:cNvSpPr txBox="1"/>
          <p:nvPr/>
        </p:nvSpPr>
        <p:spPr>
          <a:xfrm>
            <a:off x="1495717" y="5651403"/>
            <a:ext cx="11675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solidFill>
                  <a:srgbClr val="0070C0"/>
                </a:solidFill>
              </a:rPr>
              <a:t>12سم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77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1" grpId="0"/>
      <p:bldP spid="38" grpId="0"/>
      <p:bldP spid="2" grpId="0" animBg="1"/>
      <p:bldP spid="15" grpId="0"/>
      <p:bldP spid="16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23B635D3C5DDAA43A24CEB0BE8DD1CA7" ma:contentTypeVersion="2" ma:contentTypeDescription="إنشاء مستند جديد." ma:contentTypeScope="" ma:versionID="c3481a51e22eefcf4f0433d60032a8f6">
  <xsd:schema xmlns:xsd="http://www.w3.org/2001/XMLSchema" xmlns:xs="http://www.w3.org/2001/XMLSchema" xmlns:p="http://schemas.microsoft.com/office/2006/metadata/properties" xmlns:ns2="6fce9608-a929-4131-a960-3689fb7c2f48" targetNamespace="http://schemas.microsoft.com/office/2006/metadata/properties" ma:root="true" ma:fieldsID="602851cd65cadea225195bf8b85b27da" ns2:_="">
    <xsd:import namespace="6fce9608-a929-4131-a960-3689fb7c2f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ce9608-a929-4131-a960-3689fb7c2f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4F6C9D-E7F6-4A7F-AC34-C9EBDE8232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ce9608-a929-4131-a960-3689fb7c2f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27BFBE-A109-40A5-AB74-3096CFAFCFE7}">
  <ds:schemaRefs>
    <ds:schemaRef ds:uri="http://purl.org/dc/elements/1.1/"/>
    <ds:schemaRef ds:uri="http://schemas.microsoft.com/office/2006/metadata/properties"/>
    <ds:schemaRef ds:uri="4abc1a99-653c-4fa8-8ae1-a0ad001b6bb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55859ffc-d6e4-40df-822e-b14666f416fd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7117C14-D390-4D7B-84A2-01C373EB13C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19502</TotalTime>
  <Words>282</Words>
  <Application>Microsoft Office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ZA-SYMBOLS</vt:lpstr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Noha</dc:creator>
  <cp:lastModifiedBy>محمد عبدالحميد محمد رشاد</cp:lastModifiedBy>
  <cp:revision>2712</cp:revision>
  <dcterms:created xsi:type="dcterms:W3CDTF">2012-01-23T08:13:04Z</dcterms:created>
  <dcterms:modified xsi:type="dcterms:W3CDTF">2026-03-08T10:14:20Z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0x01010023B635D3C5DDAA43A24CEB0BE8DD1CA7</vt:lpwstr>
  </property>
</Properties>
</file>