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52"/>
  </p:notesMasterIdLst>
  <p:sldIdLst>
    <p:sldId id="304" r:id="rId6"/>
    <p:sldId id="305" r:id="rId7"/>
    <p:sldId id="332" r:id="rId8"/>
    <p:sldId id="333" r:id="rId9"/>
    <p:sldId id="386" r:id="rId10"/>
    <p:sldId id="334" r:id="rId11"/>
    <p:sldId id="335" r:id="rId12"/>
    <p:sldId id="393" r:id="rId13"/>
    <p:sldId id="395" r:id="rId14"/>
    <p:sldId id="366" r:id="rId15"/>
    <p:sldId id="367" r:id="rId16"/>
    <p:sldId id="387" r:id="rId17"/>
    <p:sldId id="396" r:id="rId18"/>
    <p:sldId id="397" r:id="rId19"/>
    <p:sldId id="330" r:id="rId20"/>
    <p:sldId id="385" r:id="rId21"/>
    <p:sldId id="388" r:id="rId22"/>
    <p:sldId id="389" r:id="rId23"/>
    <p:sldId id="390" r:id="rId24"/>
    <p:sldId id="413" r:id="rId25"/>
    <p:sldId id="412" r:id="rId26"/>
    <p:sldId id="411" r:id="rId27"/>
    <p:sldId id="391" r:id="rId28"/>
    <p:sldId id="416" r:id="rId29"/>
    <p:sldId id="351" r:id="rId30"/>
    <p:sldId id="400" r:id="rId31"/>
    <p:sldId id="401" r:id="rId32"/>
    <p:sldId id="402" r:id="rId33"/>
    <p:sldId id="403" r:id="rId34"/>
    <p:sldId id="404" r:id="rId35"/>
    <p:sldId id="405" r:id="rId36"/>
    <p:sldId id="324" r:id="rId37"/>
    <p:sldId id="406" r:id="rId38"/>
    <p:sldId id="407" r:id="rId39"/>
    <p:sldId id="408" r:id="rId40"/>
    <p:sldId id="410" r:id="rId41"/>
    <p:sldId id="409" r:id="rId42"/>
    <p:sldId id="316" r:id="rId43"/>
    <p:sldId id="302" r:id="rId44"/>
    <p:sldId id="370" r:id="rId45"/>
    <p:sldId id="261" r:id="rId46"/>
    <p:sldId id="259" r:id="rId47"/>
    <p:sldId id="417" r:id="rId48"/>
    <p:sldId id="418" r:id="rId49"/>
    <p:sldId id="270"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95" autoAdjust="0"/>
  </p:normalViewPr>
  <p:slideViewPr>
    <p:cSldViewPr snapToGrid="0">
      <p:cViewPr varScale="1">
        <p:scale>
          <a:sx n="60" d="100"/>
          <a:sy n="60" d="100"/>
        </p:scale>
        <p:origin x="11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90471-3C5A-4CB2-82A7-E4CAD6AC3D5D}"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12E6B-CF78-4C8B-A1D3-12B76E66B0D5}" type="slidenum">
              <a:rPr lang="en-US" smtClean="0"/>
              <a:t>‹#›</a:t>
            </a:fld>
            <a:endParaRPr lang="en-US"/>
          </a:p>
        </p:txBody>
      </p:sp>
    </p:spTree>
    <p:extLst>
      <p:ext uri="{BB962C8B-B14F-4D97-AF65-F5344CB8AC3E}">
        <p14:creationId xmlns:p14="http://schemas.microsoft.com/office/powerpoint/2010/main" val="393595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05707-748B-415B-8BE0-02D8959D65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16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05707-748B-415B-8BE0-02D8959D65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51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61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68F13-1FA4-42D4-93F7-7D7B669B2433}" type="datetime1">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26052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FA1AC-F998-4D3B-B722-290F3C052824}" type="datetime1">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210765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9A7FB-9699-4BD6-80D8-99988C8C0E8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394E4-61DF-4ACE-9B22-A44483DF11E9}" type="slidenum">
              <a:rPr lang="en-US" smtClean="0"/>
              <a:t>‹#›</a:t>
            </a:fld>
            <a:endParaRPr lang="en-US"/>
          </a:p>
        </p:txBody>
      </p:sp>
    </p:spTree>
    <p:extLst>
      <p:ext uri="{BB962C8B-B14F-4D97-AF65-F5344CB8AC3E}">
        <p14:creationId xmlns:p14="http://schemas.microsoft.com/office/powerpoint/2010/main" val="2977291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AED1-0082-4E37-B825-BC236CCE63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A181F-F575-475D-AED0-C14DDA94DE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1067-C4AD-4309-A81E-A1220F91E837}"/>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98449567-AAD2-40D9-8807-A3278BF6D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E8416-A41C-45E3-B65B-173A939AB58C}"/>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47149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2002-A157-44FD-B698-8EB1B0141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C20A5-7FDB-4EC7-8514-FB282A70C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3CC56-A725-40E2-B2D8-F4172032006B}"/>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8CCD946F-A137-46A0-AEE7-0530E1E76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56DD9-2155-4E36-9ACE-2F9AE3CF0094}"/>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1503681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5C6B-70DC-4ED7-8A87-05C3365CC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2AA34-2C0C-4C0D-AB07-1C93643D8E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F1917-6C58-448F-B1C1-B2BD62FC65B3}"/>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C5E88DFF-7AAE-4E7A-9CEE-0CE802F2C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FDCA-4C5A-4103-A422-7BC0C6FFBF03}"/>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1293537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9E9B-386D-4D2D-874F-C9F919729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93C90-5C6B-4FAD-9044-CE5C05E008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EAFB3F-1999-454F-90CA-33C7DA261A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4244AD-4248-471E-A375-92DC3F41F5E3}"/>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6" name="Footer Placeholder 5">
            <a:extLst>
              <a:ext uri="{FF2B5EF4-FFF2-40B4-BE49-F238E27FC236}">
                <a16:creationId xmlns:a16="http://schemas.microsoft.com/office/drawing/2014/main" id="{B0ACCCBA-3297-4B22-9C05-2D829FD00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9D408-1CE1-4634-BE8B-9044165DC6C4}"/>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89454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C467-AA9B-4A1B-9017-27EDF83381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B912B-1637-428F-8090-9703407A68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85D1C6-A60A-4BA6-8A21-E2530E964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A85304-7A4A-4925-A778-BF0F5A9DE3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C351C-B3D5-408E-8E91-9541CDBABE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3594FE-7587-4AD2-BADE-81D8D40148EC}"/>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8" name="Footer Placeholder 7">
            <a:extLst>
              <a:ext uri="{FF2B5EF4-FFF2-40B4-BE49-F238E27FC236}">
                <a16:creationId xmlns:a16="http://schemas.microsoft.com/office/drawing/2014/main" id="{2B7B34BA-3C16-4EEC-8E71-EA20C5DD61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62ED17-FA9F-4B6D-A85A-F617D86183BB}"/>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2328348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AEF3-192D-4CFD-97EF-6CE5FDEC9A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231DB4-E365-4BF6-B086-2FD09CD828C6}"/>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4" name="Footer Placeholder 3">
            <a:extLst>
              <a:ext uri="{FF2B5EF4-FFF2-40B4-BE49-F238E27FC236}">
                <a16:creationId xmlns:a16="http://schemas.microsoft.com/office/drawing/2014/main" id="{9C07824B-C94B-4667-919C-B5B03175C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F550B-794D-43C9-9EDA-B399BFA9442C}"/>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4039502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029C9-8F62-4697-8063-1C7E53852E07}"/>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3" name="Footer Placeholder 2">
            <a:extLst>
              <a:ext uri="{FF2B5EF4-FFF2-40B4-BE49-F238E27FC236}">
                <a16:creationId xmlns:a16="http://schemas.microsoft.com/office/drawing/2014/main" id="{C57F5372-B18E-4FBC-A9AB-1576B4775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BF2556-3E41-4F75-B0D6-DA18819A3F07}"/>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189637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9D28D1-3BEA-4A61-9942-75380778046C}" type="datetime1">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2232690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4998-5CB9-4963-9AE8-4192D7175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71981-DB08-4700-8F0D-60BCD86D0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FE1AB8-61F7-4BEC-8600-B6F8A86B1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70B917-78B7-4CCA-A576-745E3E60B4E4}"/>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6" name="Footer Placeholder 5">
            <a:extLst>
              <a:ext uri="{FF2B5EF4-FFF2-40B4-BE49-F238E27FC236}">
                <a16:creationId xmlns:a16="http://schemas.microsoft.com/office/drawing/2014/main" id="{E7AA40AC-FC0C-4173-B62C-BF81C3820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3512E-3ED3-4851-A5FA-95980ADA91F0}"/>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352099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EAA3-2BB5-4EA8-B3DB-4D8F48B2B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6E2FA0-EA70-4F5F-BCE7-26DA3E450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023420-ABB1-4FF7-9EE6-159F9D1C2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269AF-6317-437E-8F57-78AFED8EE80E}"/>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6" name="Footer Placeholder 5">
            <a:extLst>
              <a:ext uri="{FF2B5EF4-FFF2-40B4-BE49-F238E27FC236}">
                <a16:creationId xmlns:a16="http://schemas.microsoft.com/office/drawing/2014/main" id="{BA762E84-46BC-4FD2-BA9E-6742BD492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7F22A-C3B4-4525-9657-CD63BB58E90D}"/>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843948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AB9B-E2B8-41B2-897E-E722A4DA9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CF96A9-4D1A-40FC-9E25-3F64B0E3F8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8EC69-E385-48A6-90C2-80C5AF29EBC9}"/>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F4AB322B-F4CB-4067-90E7-04BDD6EDB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66258-A329-43AE-8758-6524C9AB97BA}"/>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1391135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C454A0-0F57-4696-A4D1-4ACB592CCE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065E4-CF19-4A78-A561-0D90819EA2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B0B8A-6EE0-40BD-BE53-9EA0B596EA0F}"/>
              </a:ext>
            </a:extLst>
          </p:cNvPr>
          <p:cNvSpPr>
            <a:spLocks noGrp="1"/>
          </p:cNvSpPr>
          <p:nvPr>
            <p:ph type="dt" sz="half" idx="10"/>
          </p:nvPr>
        </p:nvSpPr>
        <p:spPr/>
        <p:txBody>
          <a:body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52CBF36E-2008-465C-8120-6489B0113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4AF75-87EA-473B-89EF-D239A80E1380}"/>
              </a:ext>
            </a:extLst>
          </p:cNvPr>
          <p:cNvSpPr>
            <a:spLocks noGrp="1"/>
          </p:cNvSpPr>
          <p:nvPr>
            <p:ph type="sldNum" sz="quarter" idx="12"/>
          </p:nvPr>
        </p:nvSpPr>
        <p:spPr/>
        <p:txBody>
          <a:bodyPr/>
          <a:lstStyle/>
          <a:p>
            <a:fld id="{87B68361-6D24-46E2-9008-ECE5FD381709}" type="slidenum">
              <a:rPr lang="en-US" smtClean="0"/>
              <a:t>‹#›</a:t>
            </a:fld>
            <a:endParaRPr lang="en-US"/>
          </a:p>
        </p:txBody>
      </p:sp>
    </p:spTree>
    <p:extLst>
      <p:ext uri="{BB962C8B-B14F-4D97-AF65-F5344CB8AC3E}">
        <p14:creationId xmlns:p14="http://schemas.microsoft.com/office/powerpoint/2010/main" val="208801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2D3E8-C6DC-44F9-8B3F-193D1A277216}" type="datetime1">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51564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8C3242-78FA-47F6-BB94-DA7CEF2564F3}" type="datetime1">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57369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CED2AC-504B-4D69-867B-E7B1E8E0AD9F}" type="datetime1">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85920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7B9375-BE40-43AF-83F4-675EA17123A3}" type="datetime1">
              <a:rPr lang="en-US" smtClean="0"/>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57454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1D07C-72E2-4CC2-B990-F443330CDB36}" type="datetime1">
              <a:rPr lang="en-US" smtClean="0"/>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80258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0C957-3AF9-4E0F-8505-FB4F6F83CC68}" type="datetime1">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27220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94478C-333A-4D0D-BD03-301299B55FDC}" type="datetime1">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6E31F-5D5A-4FA3-A963-82F178D44D5A}" type="slidenum">
              <a:rPr lang="en-US" smtClean="0"/>
              <a:t>‹#›</a:t>
            </a:fld>
            <a:endParaRPr lang="en-US"/>
          </a:p>
        </p:txBody>
      </p:sp>
    </p:spTree>
    <p:extLst>
      <p:ext uri="{BB962C8B-B14F-4D97-AF65-F5344CB8AC3E}">
        <p14:creationId xmlns:p14="http://schemas.microsoft.com/office/powerpoint/2010/main" val="323824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22867-88ED-49B1-975D-7CC0D8A3F144}" type="datetime1">
              <a:rPr lang="en-US" smtClean="0"/>
              <a:t>2/19/2026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6E31F-5D5A-4FA3-A963-82F178D44D5A}" type="slidenum">
              <a:rPr lang="en-US" smtClean="0"/>
              <a:t>‹#›</a:t>
            </a:fld>
            <a:endParaRPr lang="en-US"/>
          </a:p>
        </p:txBody>
      </p:sp>
    </p:spTree>
    <p:extLst>
      <p:ext uri="{BB962C8B-B14F-4D97-AF65-F5344CB8AC3E}">
        <p14:creationId xmlns:p14="http://schemas.microsoft.com/office/powerpoint/2010/main" val="657878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EFA82-1AE8-4937-BCB9-2796F58E38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7ADF7D-FD4C-4406-918B-8E42C65AE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93EA6-7CCF-41C9-A64E-FD5BF06C0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D0BC0-DCB4-4D47-A55A-D2E5D9AB0D39}" type="datetimeFigureOut">
              <a:rPr lang="en-US" smtClean="0"/>
              <a:t>2/19/2026</a:t>
            </a:fld>
            <a:endParaRPr lang="en-US"/>
          </a:p>
        </p:txBody>
      </p:sp>
      <p:sp>
        <p:nvSpPr>
          <p:cNvPr id="5" name="Footer Placeholder 4">
            <a:extLst>
              <a:ext uri="{FF2B5EF4-FFF2-40B4-BE49-F238E27FC236}">
                <a16:creationId xmlns:a16="http://schemas.microsoft.com/office/drawing/2014/main" id="{6A9DBEA2-32C0-4F35-B4D5-CABF88E1E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09B49E-3F8B-4C63-AC83-EA4415ED6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68361-6D24-46E2-9008-ECE5FD381709}" type="slidenum">
              <a:rPr lang="en-US" smtClean="0"/>
              <a:t>‹#›</a:t>
            </a:fld>
            <a:endParaRPr lang="en-US"/>
          </a:p>
        </p:txBody>
      </p:sp>
    </p:spTree>
    <p:extLst>
      <p:ext uri="{BB962C8B-B14F-4D97-AF65-F5344CB8AC3E}">
        <p14:creationId xmlns:p14="http://schemas.microsoft.com/office/powerpoint/2010/main" val="4048423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6.gif"/></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5868" y="2910775"/>
            <a:ext cx="1477234" cy="1110673"/>
          </a:xfrm>
          <a:prstGeom prst="rect">
            <a:avLst/>
          </a:prstGeom>
        </p:spPr>
      </p:pic>
      <p:sp>
        <p:nvSpPr>
          <p:cNvPr id="13" name="Oval 12"/>
          <p:cNvSpPr/>
          <p:nvPr/>
        </p:nvSpPr>
        <p:spPr>
          <a:xfrm>
            <a:off x="427703" y="5557339"/>
            <a:ext cx="3813143" cy="568748"/>
          </a:xfrm>
          <a:prstGeom prst="ellipse">
            <a:avLst/>
          </a:prstGeom>
          <a:solidFill>
            <a:srgbClr val="FFC000"/>
          </a:solidFill>
          <a:ln>
            <a:gradFill flip="none" rotWithShape="1">
              <a:gsLst>
                <a:gs pos="0">
                  <a:srgbClr val="FFF200"/>
                </a:gs>
                <a:gs pos="24000">
                  <a:srgbClr val="FF7A00"/>
                </a:gs>
                <a:gs pos="59000">
                  <a:srgbClr val="FF0300"/>
                </a:gs>
                <a:gs pos="71000">
                  <a:srgbClr val="4D0808"/>
                </a:gs>
              </a:gsLst>
              <a:lin ang="5400000" scaled="0"/>
              <a:tileRect r="-100000" b="-100000"/>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4669" tIns="42334" rIns="84669" bIns="423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00" b="1" i="0" u="none" strike="noStrike" kern="1200" cap="none" spc="0" normalizeH="0" baseline="0" noProof="0" dirty="0">
                <a:ln>
                  <a:noFill/>
                </a:ln>
                <a:solidFill>
                  <a:prstClr val="black"/>
                </a:solidFill>
                <a:effectLst/>
                <a:uLnTx/>
                <a:uFillTx/>
                <a:latin typeface="Calibri" panose="020F0502020204030204"/>
                <a:ea typeface="+mn-ea"/>
                <a:cs typeface="+mn-cs"/>
              </a:rPr>
              <a:t>2026</a:t>
            </a:r>
          </a:p>
        </p:txBody>
      </p:sp>
      <p:sp>
        <p:nvSpPr>
          <p:cNvPr id="14" name="Rounded Rectangle 13"/>
          <p:cNvSpPr/>
          <p:nvPr/>
        </p:nvSpPr>
        <p:spPr>
          <a:xfrm>
            <a:off x="2538808" y="1479573"/>
            <a:ext cx="7594822" cy="477935"/>
          </a:xfrm>
          <a:prstGeom prst="round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892" tIns="56446" rIns="112892" bIns="5644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Bodoni MT Black" pitchFamily="18" charset="0"/>
                <a:ea typeface="+mn-ea"/>
                <a:cs typeface="+mn-cs"/>
              </a:rPr>
              <a:t>Grade 12       Units 7,8&amp;9    </a:t>
            </a:r>
          </a:p>
        </p:txBody>
      </p:sp>
      <p:sp>
        <p:nvSpPr>
          <p:cNvPr id="16" name="TextBox 15">
            <a:extLst>
              <a:ext uri="{FF2B5EF4-FFF2-40B4-BE49-F238E27FC236}">
                <a16:creationId xmlns:a16="http://schemas.microsoft.com/office/drawing/2014/main" id="{65332EDF-E5EB-4BBD-AE3C-42E247AD10E1}"/>
              </a:ext>
            </a:extLst>
          </p:cNvPr>
          <p:cNvSpPr txBox="1"/>
          <p:nvPr/>
        </p:nvSpPr>
        <p:spPr>
          <a:xfrm>
            <a:off x="2915797" y="2369990"/>
            <a:ext cx="896149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Edwardian Script ITC" panose="030303020407070D0804" pitchFamily="66" charset="0"/>
                <a:ea typeface="+mn-ea"/>
                <a:cs typeface="+mn-cs"/>
              </a:rPr>
              <a:t>Prepared </a:t>
            </a:r>
            <a:r>
              <a:rPr kumimoji="0" lang="en-US" sz="6600" b="1" i="0" u="none" strike="noStrike" kern="1200" cap="none" spc="0" normalizeH="0" baseline="0" noProof="0" dirty="0" err="1">
                <a:ln>
                  <a:noFill/>
                </a:ln>
                <a:solidFill>
                  <a:srgbClr val="C00000"/>
                </a:solidFill>
                <a:effectLst/>
                <a:uLnTx/>
                <a:uFillTx/>
                <a:latin typeface="Edwardian Script ITC" panose="030303020407070D0804" pitchFamily="66" charset="0"/>
                <a:ea typeface="+mn-ea"/>
                <a:cs typeface="+mn-cs"/>
              </a:rPr>
              <a:t>by:Mrs.Madleen</a:t>
            </a:r>
            <a:r>
              <a:rPr kumimoji="0" lang="en-US" sz="6600" b="1" i="0" u="none" strike="noStrike" kern="1200" cap="none" spc="0" normalizeH="0" baseline="0" noProof="0" dirty="0">
                <a:ln>
                  <a:noFill/>
                </a:ln>
                <a:solidFill>
                  <a:srgbClr val="C00000"/>
                </a:solidFill>
                <a:effectLst/>
                <a:uLnTx/>
                <a:uFillTx/>
                <a:latin typeface="Edwardian Script ITC" panose="030303020407070D0804" pitchFamily="66" charset="0"/>
                <a:ea typeface="+mn-ea"/>
                <a:cs typeface="+mn-cs"/>
              </a:rPr>
              <a:t> Nabil</a:t>
            </a:r>
          </a:p>
        </p:txBody>
      </p:sp>
      <p:sp>
        <p:nvSpPr>
          <p:cNvPr id="17" name="TextBox 16">
            <a:extLst>
              <a:ext uri="{FF2B5EF4-FFF2-40B4-BE49-F238E27FC236}">
                <a16:creationId xmlns:a16="http://schemas.microsoft.com/office/drawing/2014/main" id="{9EA1BC41-89DE-4136-985D-B6FAE79D5C95}"/>
              </a:ext>
            </a:extLst>
          </p:cNvPr>
          <p:cNvSpPr txBox="1"/>
          <p:nvPr/>
        </p:nvSpPr>
        <p:spPr>
          <a:xfrm>
            <a:off x="3582256" y="524695"/>
            <a:ext cx="6394740" cy="523220"/>
          </a:xfrm>
          <a:prstGeom prst="rect">
            <a:avLst/>
          </a:prstGeom>
          <a:solidFill>
            <a:schemeClr val="accent5">
              <a:lumMod val="20000"/>
              <a:lumOff val="80000"/>
            </a:schemeClr>
          </a:solidFill>
          <a:ln>
            <a:noFill/>
          </a:ln>
          <a:effectLst>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n w="6600">
                  <a:solidFill>
                    <a:srgbClr val="FFFF66"/>
                  </a:solidFill>
                  <a:prstDash val="solid"/>
                </a:ln>
                <a:solidFill>
                  <a:prstClr val="black"/>
                </a:solidFill>
                <a:effectLst>
                  <a:outerShdw dist="38100" dir="2700000" algn="tl" rotWithShape="0">
                    <a:srgbClr val="ED7D31"/>
                  </a:outerShdw>
                </a:effectLst>
                <a:latin typeface="Arial Black" panose="020B0A04020102020204" pitchFamily="34" charset="0"/>
              </a:rPr>
              <a:t>Second</a:t>
            </a:r>
            <a:r>
              <a:rPr kumimoji="0" lang="en-US" sz="2800" b="1" i="0" u="none" strike="noStrike" kern="1200" cap="none" spc="0" normalizeH="0" baseline="0" noProof="0" dirty="0">
                <a:ln w="6600">
                  <a:solidFill>
                    <a:srgbClr val="FFFF66"/>
                  </a:solidFill>
                  <a:prstDash val="solid"/>
                </a:ln>
                <a:solidFill>
                  <a:prstClr val="black"/>
                </a:solidFill>
                <a:effectLst>
                  <a:outerShdw dist="38100" dir="2700000" algn="tl" rotWithShape="0">
                    <a:srgbClr val="ED7D31"/>
                  </a:outerShdw>
                </a:effectLst>
                <a:uLnTx/>
                <a:uFillTx/>
                <a:latin typeface="Arial Black" panose="020B0A04020102020204" pitchFamily="34" charset="0"/>
                <a:ea typeface="+mn-ea"/>
                <a:cs typeface="+mn-cs"/>
              </a:rPr>
              <a:t>Term Quiz Revision  </a:t>
            </a:r>
          </a:p>
        </p:txBody>
      </p:sp>
      <p:sp>
        <p:nvSpPr>
          <p:cNvPr id="19" name="Rounded Rectangle 16">
            <a:extLst>
              <a:ext uri="{FF2B5EF4-FFF2-40B4-BE49-F238E27FC236}">
                <a16:creationId xmlns:a16="http://schemas.microsoft.com/office/drawing/2014/main" id="{A1614AC8-CAAF-46C2-B192-CA28C8E3CFDC}"/>
              </a:ext>
            </a:extLst>
          </p:cNvPr>
          <p:cNvSpPr/>
          <p:nvPr/>
        </p:nvSpPr>
        <p:spPr>
          <a:xfrm>
            <a:off x="314078" y="3495696"/>
            <a:ext cx="2601719" cy="789019"/>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Time Allotted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00"/>
                </a:solidFill>
                <a:effectLst/>
                <a:uLnTx/>
                <a:uFillTx/>
                <a:latin typeface="Arial Black" panose="020B0A04020102020204" pitchFamily="34" charset="0"/>
                <a:ea typeface="+mn-ea"/>
                <a:cs typeface="+mn-cs"/>
              </a:rPr>
              <a:t>40 </a:t>
            </a:r>
            <a:r>
              <a:rPr kumimoji="0" lang="en-US" sz="24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minutes</a:t>
            </a:r>
          </a:p>
        </p:txBody>
      </p:sp>
      <p:pic>
        <p:nvPicPr>
          <p:cNvPr id="20" name="Picture 19">
            <a:hlinkClick r:id="" action="ppaction://hlinkshowjump?jump=nextslide"/>
            <a:extLst>
              <a:ext uri="{FF2B5EF4-FFF2-40B4-BE49-F238E27FC236}">
                <a16:creationId xmlns:a16="http://schemas.microsoft.com/office/drawing/2014/main" id="{07B8903A-F663-4651-B05D-938A580BA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4485" y="4908060"/>
            <a:ext cx="2119993" cy="2119993"/>
          </a:xfrm>
          <a:prstGeom prst="rect">
            <a:avLst/>
          </a:prstGeom>
          <a:effectLst>
            <a:glow rad="228600">
              <a:schemeClr val="accent1">
                <a:satMod val="175000"/>
                <a:alpha val="40000"/>
              </a:schemeClr>
            </a:glow>
          </a:effectLst>
        </p:spPr>
      </p:pic>
      <p:sp>
        <p:nvSpPr>
          <p:cNvPr id="15" name="Freeform: Shape 14">
            <a:extLst>
              <a:ext uri="{FF2B5EF4-FFF2-40B4-BE49-F238E27FC236}">
                <a16:creationId xmlns:a16="http://schemas.microsoft.com/office/drawing/2014/main" id="{975C9770-EFEC-42AB-99DB-38702354B7E4}"/>
              </a:ext>
            </a:extLst>
          </p:cNvPr>
          <p:cNvSpPr/>
          <p:nvPr/>
        </p:nvSpPr>
        <p:spPr>
          <a:xfrm>
            <a:off x="6249809" y="1319921"/>
            <a:ext cx="3944676" cy="734518"/>
          </a:xfrm>
          <a:custGeom>
            <a:avLst/>
            <a:gdLst>
              <a:gd name="connsiteX0" fmla="*/ 62224 w 3944676"/>
              <a:gd name="connsiteY0" fmla="*/ 74951 h 734518"/>
              <a:gd name="connsiteX1" fmla="*/ 886683 w 3944676"/>
              <a:gd name="connsiteY1" fmla="*/ 59961 h 734518"/>
              <a:gd name="connsiteX2" fmla="*/ 1336388 w 3944676"/>
              <a:gd name="connsiteY2" fmla="*/ 14990 h 734518"/>
              <a:gd name="connsiteX3" fmla="*/ 1486289 w 3944676"/>
              <a:gd name="connsiteY3" fmla="*/ 0 h 734518"/>
              <a:gd name="connsiteX4" fmla="*/ 1950985 w 3944676"/>
              <a:gd name="connsiteY4" fmla="*/ 29980 h 734518"/>
              <a:gd name="connsiteX5" fmla="*/ 2130867 w 3944676"/>
              <a:gd name="connsiteY5" fmla="*/ 44971 h 734518"/>
              <a:gd name="connsiteX6" fmla="*/ 2445660 w 3944676"/>
              <a:gd name="connsiteY6" fmla="*/ 89941 h 734518"/>
              <a:gd name="connsiteX7" fmla="*/ 2655522 w 3944676"/>
              <a:gd name="connsiteY7" fmla="*/ 134912 h 734518"/>
              <a:gd name="connsiteX8" fmla="*/ 2820414 w 3944676"/>
              <a:gd name="connsiteY8" fmla="*/ 149902 h 734518"/>
              <a:gd name="connsiteX9" fmla="*/ 3779785 w 3944676"/>
              <a:gd name="connsiteY9" fmla="*/ 194872 h 734518"/>
              <a:gd name="connsiteX10" fmla="*/ 3839745 w 3944676"/>
              <a:gd name="connsiteY10" fmla="*/ 209862 h 734518"/>
              <a:gd name="connsiteX11" fmla="*/ 3944676 w 3944676"/>
              <a:gd name="connsiteY11" fmla="*/ 404735 h 734518"/>
              <a:gd name="connsiteX12" fmla="*/ 3240139 w 3944676"/>
              <a:gd name="connsiteY12" fmla="*/ 659567 h 734518"/>
              <a:gd name="connsiteX13" fmla="*/ 1246447 w 3944676"/>
              <a:gd name="connsiteY13" fmla="*/ 689548 h 734518"/>
              <a:gd name="connsiteX14" fmla="*/ 916663 w 3944676"/>
              <a:gd name="connsiteY14" fmla="*/ 719528 h 734518"/>
              <a:gd name="connsiteX15" fmla="*/ 706801 w 3944676"/>
              <a:gd name="connsiteY15" fmla="*/ 734518 h 734518"/>
              <a:gd name="connsiteX16" fmla="*/ 332047 w 3944676"/>
              <a:gd name="connsiteY16" fmla="*/ 704538 h 734518"/>
              <a:gd name="connsiteX17" fmla="*/ 167155 w 3944676"/>
              <a:gd name="connsiteY17" fmla="*/ 644577 h 734518"/>
              <a:gd name="connsiteX18" fmla="*/ 152165 w 3944676"/>
              <a:gd name="connsiteY18" fmla="*/ 404735 h 734518"/>
              <a:gd name="connsiteX19" fmla="*/ 62224 w 3944676"/>
              <a:gd name="connsiteY19" fmla="*/ 269823 h 734518"/>
              <a:gd name="connsiteX20" fmla="*/ 47234 w 3944676"/>
              <a:gd name="connsiteY20" fmla="*/ 194872 h 734518"/>
              <a:gd name="connsiteX21" fmla="*/ 107194 w 3944676"/>
              <a:gd name="connsiteY21" fmla="*/ 89941 h 734518"/>
              <a:gd name="connsiteX22" fmla="*/ 122185 w 3944676"/>
              <a:gd name="connsiteY22" fmla="*/ 89941 h 73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44676" h="734518">
                <a:moveTo>
                  <a:pt x="62224" y="74951"/>
                </a:moveTo>
                <a:cubicBezTo>
                  <a:pt x="337044" y="69954"/>
                  <a:pt x="612122" y="72882"/>
                  <a:pt x="886683" y="59961"/>
                </a:cubicBezTo>
                <a:cubicBezTo>
                  <a:pt x="1037166" y="52879"/>
                  <a:pt x="1186486" y="29980"/>
                  <a:pt x="1336388" y="14990"/>
                </a:cubicBezTo>
                <a:lnTo>
                  <a:pt x="1486289" y="0"/>
                </a:lnTo>
                <a:lnTo>
                  <a:pt x="1950985" y="29980"/>
                </a:lnTo>
                <a:cubicBezTo>
                  <a:pt x="2011008" y="34168"/>
                  <a:pt x="2071364" y="36045"/>
                  <a:pt x="2130867" y="44971"/>
                </a:cubicBezTo>
                <a:cubicBezTo>
                  <a:pt x="2564565" y="110027"/>
                  <a:pt x="1813513" y="41315"/>
                  <a:pt x="2445660" y="89941"/>
                </a:cubicBezTo>
                <a:cubicBezTo>
                  <a:pt x="2515614" y="104931"/>
                  <a:pt x="2584878" y="123609"/>
                  <a:pt x="2655522" y="134912"/>
                </a:cubicBezTo>
                <a:cubicBezTo>
                  <a:pt x="2710019" y="143632"/>
                  <a:pt x="2765302" y="146963"/>
                  <a:pt x="2820414" y="149902"/>
                </a:cubicBezTo>
                <a:lnTo>
                  <a:pt x="3779785" y="194872"/>
                </a:lnTo>
                <a:cubicBezTo>
                  <a:pt x="3799772" y="199869"/>
                  <a:pt x="3822275" y="198943"/>
                  <a:pt x="3839745" y="209862"/>
                </a:cubicBezTo>
                <a:cubicBezTo>
                  <a:pt x="3918465" y="259063"/>
                  <a:pt x="3915520" y="317266"/>
                  <a:pt x="3944676" y="404735"/>
                </a:cubicBezTo>
                <a:cubicBezTo>
                  <a:pt x="3709830" y="489679"/>
                  <a:pt x="3488495" y="633352"/>
                  <a:pt x="3240139" y="659567"/>
                </a:cubicBezTo>
                <a:cubicBezTo>
                  <a:pt x="2579172" y="729336"/>
                  <a:pt x="1910865" y="672402"/>
                  <a:pt x="1246447" y="689548"/>
                </a:cubicBezTo>
                <a:cubicBezTo>
                  <a:pt x="1136102" y="692396"/>
                  <a:pt x="1026663" y="710361"/>
                  <a:pt x="916663" y="719528"/>
                </a:cubicBezTo>
                <a:cubicBezTo>
                  <a:pt x="846773" y="725352"/>
                  <a:pt x="776755" y="729521"/>
                  <a:pt x="706801" y="734518"/>
                </a:cubicBezTo>
                <a:cubicBezTo>
                  <a:pt x="581883" y="724525"/>
                  <a:pt x="455659" y="725140"/>
                  <a:pt x="332047" y="704538"/>
                </a:cubicBezTo>
                <a:cubicBezTo>
                  <a:pt x="274358" y="694923"/>
                  <a:pt x="197245" y="694728"/>
                  <a:pt x="167155" y="644577"/>
                </a:cubicBezTo>
                <a:cubicBezTo>
                  <a:pt x="125942" y="575889"/>
                  <a:pt x="173763" y="481872"/>
                  <a:pt x="152165" y="404735"/>
                </a:cubicBezTo>
                <a:cubicBezTo>
                  <a:pt x="137592" y="352689"/>
                  <a:pt x="92204" y="314794"/>
                  <a:pt x="62224" y="269823"/>
                </a:cubicBezTo>
                <a:cubicBezTo>
                  <a:pt x="57227" y="244839"/>
                  <a:pt x="57271" y="218290"/>
                  <a:pt x="47234" y="194872"/>
                </a:cubicBezTo>
                <a:cubicBezTo>
                  <a:pt x="16273" y="122632"/>
                  <a:pt x="-67100" y="214436"/>
                  <a:pt x="107194" y="89941"/>
                </a:cubicBezTo>
                <a:cubicBezTo>
                  <a:pt x="111260" y="87037"/>
                  <a:pt x="117188" y="89941"/>
                  <a:pt x="122185" y="89941"/>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0E38171-E5AF-4C7A-9B7D-2CCD597960D6}"/>
              </a:ext>
            </a:extLst>
          </p:cNvPr>
          <p:cNvSpPr/>
          <p:nvPr/>
        </p:nvSpPr>
        <p:spPr>
          <a:xfrm>
            <a:off x="168380" y="2976748"/>
            <a:ext cx="2916426" cy="1931312"/>
          </a:xfrm>
          <a:custGeom>
            <a:avLst/>
            <a:gdLst>
              <a:gd name="connsiteX0" fmla="*/ 62224 w 3944676"/>
              <a:gd name="connsiteY0" fmla="*/ 74951 h 734518"/>
              <a:gd name="connsiteX1" fmla="*/ 886683 w 3944676"/>
              <a:gd name="connsiteY1" fmla="*/ 59961 h 734518"/>
              <a:gd name="connsiteX2" fmla="*/ 1336388 w 3944676"/>
              <a:gd name="connsiteY2" fmla="*/ 14990 h 734518"/>
              <a:gd name="connsiteX3" fmla="*/ 1486289 w 3944676"/>
              <a:gd name="connsiteY3" fmla="*/ 0 h 734518"/>
              <a:gd name="connsiteX4" fmla="*/ 1950985 w 3944676"/>
              <a:gd name="connsiteY4" fmla="*/ 29980 h 734518"/>
              <a:gd name="connsiteX5" fmla="*/ 2130867 w 3944676"/>
              <a:gd name="connsiteY5" fmla="*/ 44971 h 734518"/>
              <a:gd name="connsiteX6" fmla="*/ 2445660 w 3944676"/>
              <a:gd name="connsiteY6" fmla="*/ 89941 h 734518"/>
              <a:gd name="connsiteX7" fmla="*/ 2655522 w 3944676"/>
              <a:gd name="connsiteY7" fmla="*/ 134912 h 734518"/>
              <a:gd name="connsiteX8" fmla="*/ 2820414 w 3944676"/>
              <a:gd name="connsiteY8" fmla="*/ 149902 h 734518"/>
              <a:gd name="connsiteX9" fmla="*/ 3779785 w 3944676"/>
              <a:gd name="connsiteY9" fmla="*/ 194872 h 734518"/>
              <a:gd name="connsiteX10" fmla="*/ 3839745 w 3944676"/>
              <a:gd name="connsiteY10" fmla="*/ 209862 h 734518"/>
              <a:gd name="connsiteX11" fmla="*/ 3944676 w 3944676"/>
              <a:gd name="connsiteY11" fmla="*/ 404735 h 734518"/>
              <a:gd name="connsiteX12" fmla="*/ 3240139 w 3944676"/>
              <a:gd name="connsiteY12" fmla="*/ 659567 h 734518"/>
              <a:gd name="connsiteX13" fmla="*/ 1246447 w 3944676"/>
              <a:gd name="connsiteY13" fmla="*/ 689548 h 734518"/>
              <a:gd name="connsiteX14" fmla="*/ 916663 w 3944676"/>
              <a:gd name="connsiteY14" fmla="*/ 719528 h 734518"/>
              <a:gd name="connsiteX15" fmla="*/ 706801 w 3944676"/>
              <a:gd name="connsiteY15" fmla="*/ 734518 h 734518"/>
              <a:gd name="connsiteX16" fmla="*/ 332047 w 3944676"/>
              <a:gd name="connsiteY16" fmla="*/ 704538 h 734518"/>
              <a:gd name="connsiteX17" fmla="*/ 167155 w 3944676"/>
              <a:gd name="connsiteY17" fmla="*/ 644577 h 734518"/>
              <a:gd name="connsiteX18" fmla="*/ 152165 w 3944676"/>
              <a:gd name="connsiteY18" fmla="*/ 404735 h 734518"/>
              <a:gd name="connsiteX19" fmla="*/ 62224 w 3944676"/>
              <a:gd name="connsiteY19" fmla="*/ 269823 h 734518"/>
              <a:gd name="connsiteX20" fmla="*/ 47234 w 3944676"/>
              <a:gd name="connsiteY20" fmla="*/ 194872 h 734518"/>
              <a:gd name="connsiteX21" fmla="*/ 107194 w 3944676"/>
              <a:gd name="connsiteY21" fmla="*/ 89941 h 734518"/>
              <a:gd name="connsiteX22" fmla="*/ 122185 w 3944676"/>
              <a:gd name="connsiteY22" fmla="*/ 89941 h 73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44676" h="734518">
                <a:moveTo>
                  <a:pt x="62224" y="74951"/>
                </a:moveTo>
                <a:cubicBezTo>
                  <a:pt x="337044" y="69954"/>
                  <a:pt x="612122" y="72882"/>
                  <a:pt x="886683" y="59961"/>
                </a:cubicBezTo>
                <a:cubicBezTo>
                  <a:pt x="1037166" y="52879"/>
                  <a:pt x="1186486" y="29980"/>
                  <a:pt x="1336388" y="14990"/>
                </a:cubicBezTo>
                <a:lnTo>
                  <a:pt x="1486289" y="0"/>
                </a:lnTo>
                <a:lnTo>
                  <a:pt x="1950985" y="29980"/>
                </a:lnTo>
                <a:cubicBezTo>
                  <a:pt x="2011008" y="34168"/>
                  <a:pt x="2071364" y="36045"/>
                  <a:pt x="2130867" y="44971"/>
                </a:cubicBezTo>
                <a:cubicBezTo>
                  <a:pt x="2564565" y="110027"/>
                  <a:pt x="1813513" y="41315"/>
                  <a:pt x="2445660" y="89941"/>
                </a:cubicBezTo>
                <a:cubicBezTo>
                  <a:pt x="2515614" y="104931"/>
                  <a:pt x="2584878" y="123609"/>
                  <a:pt x="2655522" y="134912"/>
                </a:cubicBezTo>
                <a:cubicBezTo>
                  <a:pt x="2710019" y="143632"/>
                  <a:pt x="2765302" y="146963"/>
                  <a:pt x="2820414" y="149902"/>
                </a:cubicBezTo>
                <a:lnTo>
                  <a:pt x="3779785" y="194872"/>
                </a:lnTo>
                <a:cubicBezTo>
                  <a:pt x="3799772" y="199869"/>
                  <a:pt x="3822275" y="198943"/>
                  <a:pt x="3839745" y="209862"/>
                </a:cubicBezTo>
                <a:cubicBezTo>
                  <a:pt x="3918465" y="259063"/>
                  <a:pt x="3915520" y="317266"/>
                  <a:pt x="3944676" y="404735"/>
                </a:cubicBezTo>
                <a:cubicBezTo>
                  <a:pt x="3709830" y="489679"/>
                  <a:pt x="3488495" y="633352"/>
                  <a:pt x="3240139" y="659567"/>
                </a:cubicBezTo>
                <a:cubicBezTo>
                  <a:pt x="2579172" y="729336"/>
                  <a:pt x="1910865" y="672402"/>
                  <a:pt x="1246447" y="689548"/>
                </a:cubicBezTo>
                <a:cubicBezTo>
                  <a:pt x="1136102" y="692396"/>
                  <a:pt x="1026663" y="710361"/>
                  <a:pt x="916663" y="719528"/>
                </a:cubicBezTo>
                <a:cubicBezTo>
                  <a:pt x="846773" y="725352"/>
                  <a:pt x="776755" y="729521"/>
                  <a:pt x="706801" y="734518"/>
                </a:cubicBezTo>
                <a:cubicBezTo>
                  <a:pt x="581883" y="724525"/>
                  <a:pt x="455659" y="725140"/>
                  <a:pt x="332047" y="704538"/>
                </a:cubicBezTo>
                <a:cubicBezTo>
                  <a:pt x="274358" y="694923"/>
                  <a:pt x="197245" y="694728"/>
                  <a:pt x="167155" y="644577"/>
                </a:cubicBezTo>
                <a:cubicBezTo>
                  <a:pt x="125942" y="575889"/>
                  <a:pt x="173763" y="481872"/>
                  <a:pt x="152165" y="404735"/>
                </a:cubicBezTo>
                <a:cubicBezTo>
                  <a:pt x="137592" y="352689"/>
                  <a:pt x="92204" y="314794"/>
                  <a:pt x="62224" y="269823"/>
                </a:cubicBezTo>
                <a:cubicBezTo>
                  <a:pt x="57227" y="244839"/>
                  <a:pt x="57271" y="218290"/>
                  <a:pt x="47234" y="194872"/>
                </a:cubicBezTo>
                <a:cubicBezTo>
                  <a:pt x="16273" y="122632"/>
                  <a:pt x="-67100" y="214436"/>
                  <a:pt x="107194" y="89941"/>
                </a:cubicBezTo>
                <a:cubicBezTo>
                  <a:pt x="111260" y="87037"/>
                  <a:pt x="117188" y="89941"/>
                  <a:pt x="122185" y="89941"/>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0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1026" name="Picture 2" descr="5 Best Vocabulary Games and Apps - Blog - Educational App Store">
            <a:extLst>
              <a:ext uri="{FF2B5EF4-FFF2-40B4-BE49-F238E27FC236}">
                <a16:creationId xmlns:a16="http://schemas.microsoft.com/office/drawing/2014/main" id="{CCF9A461-F9D8-41D0-93B7-2E09D11DD7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0585" y="2089418"/>
            <a:ext cx="5730829" cy="267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25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81693E-D1C8-487D-88BD-7917E1944A6F}"/>
              </a:ext>
            </a:extLst>
          </p:cNvPr>
          <p:cNvSpPr txBox="1"/>
          <p:nvPr/>
        </p:nvSpPr>
        <p:spPr>
          <a:xfrm>
            <a:off x="0" y="1488324"/>
            <a:ext cx="11886028"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Each citizen is a/an……….part in the process of developing our country.</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leafy</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vacant</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integral</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unusual</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8231B966-DCA7-4E61-A0CA-44A3BE406D81}"/>
              </a:ext>
            </a:extLst>
          </p:cNvPr>
          <p:cNvSpPr txBox="1"/>
          <p:nvPr/>
        </p:nvSpPr>
        <p:spPr>
          <a:xfrm>
            <a:off x="-75908" y="2509962"/>
            <a:ext cx="1219199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Problem of poverty and………….have increased this year in some countries</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portfolio</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a:t>
            </a:r>
            <a:r>
              <a:rPr lang="en-US" sz="2400" b="1" dirty="0">
                <a:solidFill>
                  <a:srgbClr val="FFFF00"/>
                </a:solidFill>
                <a:latin typeface="Times New Roman" panose="02020603050405020304" pitchFamily="18" charset="0"/>
                <a:cs typeface="Times New Roman" panose="02020603050405020304" pitchFamily="18" charset="0"/>
              </a:rPr>
              <a:t>almond</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 </a:t>
            </a:r>
            <a:r>
              <a:rPr lang="en-US" sz="2400" b="1" dirty="0">
                <a:solidFill>
                  <a:srgbClr val="FFFF00"/>
                </a:solidFill>
                <a:latin typeface="Times New Roman" panose="02020603050405020304" pitchFamily="18" charset="0"/>
                <a:cs typeface="Times New Roman" panose="02020603050405020304" pitchFamily="18" charset="0"/>
              </a:rPr>
              <a:t>minister</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lang="en-US" sz="2400" b="1" dirty="0">
                <a:solidFill>
                  <a:srgbClr val="FFFF00"/>
                </a:solidFill>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d) </a:t>
            </a:r>
            <a:r>
              <a:rPr lang="en-US" sz="2400" b="1" dirty="0">
                <a:solidFill>
                  <a:srgbClr val="FFFF00"/>
                </a:solidFill>
                <a:latin typeface="Times New Roman" panose="02020603050405020304" pitchFamily="18" charset="0"/>
                <a:cs typeface="Times New Roman" panose="02020603050405020304" pitchFamily="18" charset="0"/>
              </a:rPr>
              <a:t>unemployment</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D02E9FC6-DBB9-4246-ACCA-6BA4BC262FE7}"/>
              </a:ext>
            </a:extLst>
          </p:cNvPr>
          <p:cNvSpPr txBox="1"/>
          <p:nvPr/>
        </p:nvSpPr>
        <p:spPr>
          <a:xfrm>
            <a:off x="0" y="3871347"/>
            <a:ext cx="120841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Lazy students always…………………..excuses for not doing their homework.</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m</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ake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up 	                       b) </a:t>
            </a:r>
            <a:r>
              <a:rPr lang="en-US" sz="2400" b="1" dirty="0">
                <a:solidFill>
                  <a:srgbClr val="FFFF00"/>
                </a:solidFill>
                <a:latin typeface="Times New Roman" panose="02020603050405020304" pitchFamily="18" charset="0"/>
                <a:cs typeface="Times New Roman" panose="02020603050405020304" pitchFamily="18" charset="0"/>
              </a:rPr>
              <a:t>do without</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 </a:t>
            </a:r>
            <a:r>
              <a:rPr lang="en-US" sz="2400" b="1" dirty="0">
                <a:solidFill>
                  <a:srgbClr val="FFFF00"/>
                </a:solidFill>
                <a:latin typeface="Times New Roman" panose="02020603050405020304" pitchFamily="18" charset="0"/>
                <a:cs typeface="Times New Roman" panose="02020603050405020304" pitchFamily="18" charset="0"/>
              </a:rPr>
              <a:t>do away with</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d) </a:t>
            </a:r>
            <a:r>
              <a:rPr lang="en-US" sz="2400" b="1" dirty="0">
                <a:solidFill>
                  <a:srgbClr val="FFFF00"/>
                </a:solidFill>
                <a:latin typeface="Times New Roman" panose="02020603050405020304" pitchFamily="18" charset="0"/>
                <a:cs typeface="Times New Roman" panose="02020603050405020304" pitchFamily="18" charset="0"/>
              </a:rPr>
              <a:t>make up for</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p:txBody>
      </p:sp>
      <p:sp>
        <p:nvSpPr>
          <p:cNvPr id="14" name="TextBox 13">
            <a:extLst>
              <a:ext uri="{FF2B5EF4-FFF2-40B4-BE49-F238E27FC236}">
                <a16:creationId xmlns:a16="http://schemas.microsoft.com/office/drawing/2014/main" id="{D3C10B45-8B31-4912-9A3B-A9A40B0D8651}"/>
              </a:ext>
            </a:extLst>
          </p:cNvPr>
          <p:cNvSpPr txBox="1"/>
          <p:nvPr/>
        </p:nvSpPr>
        <p:spPr>
          <a:xfrm>
            <a:off x="0" y="4959881"/>
            <a:ext cx="12192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 discovered so many amazing facts about my </a:t>
            </a:r>
            <a:r>
              <a:rPr lang="en-US" sz="24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favourite</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writer in his…………………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ailment</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a:t>
            </a:r>
            <a:r>
              <a:rPr lang="en-US" sz="2400" b="1" dirty="0">
                <a:solidFill>
                  <a:srgbClr val="FFFF00"/>
                </a:solidFill>
                <a:latin typeface="Times New Roman" panose="02020603050405020304" pitchFamily="18" charset="0"/>
                <a:cs typeface="Times New Roman" panose="02020603050405020304" pitchFamily="18" charset="0"/>
              </a:rPr>
              <a:t>biography</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c)blizzard 	                  d) </a:t>
            </a:r>
            <a:r>
              <a:rPr lang="en-US" sz="2400" b="1" dirty="0">
                <a:solidFill>
                  <a:srgbClr val="FFFF00"/>
                </a:solidFill>
                <a:latin typeface="Times New Roman" panose="02020603050405020304" pitchFamily="18" charset="0"/>
                <a:cs typeface="Times New Roman" panose="02020603050405020304" pitchFamily="18" charset="0"/>
              </a:rPr>
              <a:t>parliament</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397C4091-0DD1-414D-BB78-5FDF431A5204}"/>
              </a:ext>
            </a:extLst>
          </p:cNvPr>
          <p:cNvSpPr txBox="1"/>
          <p:nvPr/>
        </p:nvSpPr>
        <p:spPr>
          <a:xfrm>
            <a:off x="-1" y="632642"/>
            <a:ext cx="1219199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From a, b, c and d choose the most suitable word that best completes each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following sentence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s: (4x 5 = 20 Marks)</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9E310B6-1115-4B66-BF77-F676F11B291D}"/>
              </a:ext>
            </a:extLst>
          </p:cNvPr>
          <p:cNvSpPr txBox="1"/>
          <p:nvPr/>
        </p:nvSpPr>
        <p:spPr>
          <a:xfrm>
            <a:off x="3699802" y="140677"/>
            <a:ext cx="3910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 Vocabulary (20 Marks)</a:t>
            </a:r>
          </a:p>
        </p:txBody>
      </p:sp>
      <p:sp>
        <p:nvSpPr>
          <p:cNvPr id="19" name="Rectangle 18">
            <a:extLst>
              <a:ext uri="{FF2B5EF4-FFF2-40B4-BE49-F238E27FC236}">
                <a16:creationId xmlns:a16="http://schemas.microsoft.com/office/drawing/2014/main" id="{BAC6CC99-340F-467B-A0C5-EB95EC9135F1}"/>
              </a:ext>
            </a:extLst>
          </p:cNvPr>
          <p:cNvSpPr/>
          <p:nvPr/>
        </p:nvSpPr>
        <p:spPr>
          <a:xfrm>
            <a:off x="3586280" y="1595331"/>
            <a:ext cx="774257" cy="351930"/>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39A32FA-B229-4C20-B3D6-55B73F691A66}"/>
              </a:ext>
            </a:extLst>
          </p:cNvPr>
          <p:cNvSpPr/>
          <p:nvPr/>
        </p:nvSpPr>
        <p:spPr>
          <a:xfrm>
            <a:off x="6615822" y="1952876"/>
            <a:ext cx="1659989"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1418039-AAF8-4933-9304-72B9A636951B}"/>
              </a:ext>
            </a:extLst>
          </p:cNvPr>
          <p:cNvSpPr/>
          <p:nvPr/>
        </p:nvSpPr>
        <p:spPr>
          <a:xfrm>
            <a:off x="285840" y="2569783"/>
            <a:ext cx="2425275" cy="398006"/>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BD0624C-E757-48AF-862C-D6ED5BD619DE}"/>
              </a:ext>
            </a:extLst>
          </p:cNvPr>
          <p:cNvSpPr/>
          <p:nvPr/>
        </p:nvSpPr>
        <p:spPr>
          <a:xfrm>
            <a:off x="9321464" y="2986653"/>
            <a:ext cx="2564564" cy="354306"/>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F166BA3-A0A1-456A-B604-F9ED2732D858}"/>
              </a:ext>
            </a:extLst>
          </p:cNvPr>
          <p:cNvSpPr/>
          <p:nvPr/>
        </p:nvSpPr>
        <p:spPr>
          <a:xfrm>
            <a:off x="5272053" y="3859506"/>
            <a:ext cx="1042737" cy="450940"/>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85A60E2-7CD1-440B-9129-BE43CB05E247}"/>
              </a:ext>
            </a:extLst>
          </p:cNvPr>
          <p:cNvSpPr/>
          <p:nvPr/>
        </p:nvSpPr>
        <p:spPr>
          <a:xfrm>
            <a:off x="107852" y="4320063"/>
            <a:ext cx="1659989"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7C4B7F6-BB81-41A1-8EDC-14F519BD2F6D}"/>
              </a:ext>
            </a:extLst>
          </p:cNvPr>
          <p:cNvSpPr/>
          <p:nvPr/>
        </p:nvSpPr>
        <p:spPr>
          <a:xfrm>
            <a:off x="3038790" y="5051453"/>
            <a:ext cx="1717694" cy="392050"/>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95AEAF7-BF3A-4745-8E82-BE8AC857555C}"/>
              </a:ext>
            </a:extLst>
          </p:cNvPr>
          <p:cNvSpPr/>
          <p:nvPr/>
        </p:nvSpPr>
        <p:spPr>
          <a:xfrm>
            <a:off x="3586280" y="5443503"/>
            <a:ext cx="2020591" cy="39398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21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a:extLst>
            <a:ext uri="{FF2B5EF4-FFF2-40B4-BE49-F238E27FC236}">
              <a16:creationId xmlns:a16="http://schemas.microsoft.com/office/drawing/2014/main" id="{CA3E0655-5780-5DDA-BC51-AE849D504F7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3E31B74-7AB2-A9C5-A6AD-5DEE880D7480}"/>
              </a:ext>
            </a:extLst>
          </p:cNvPr>
          <p:cNvSpPr txBox="1"/>
          <p:nvPr/>
        </p:nvSpPr>
        <p:spPr>
          <a:xfrm>
            <a:off x="0" y="1488324"/>
            <a:ext cx="11886028"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The little child was admired by all the audience for his ability to………..…exciting stories.</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resign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narrate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spc="75"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reverse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control</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01BE0F13-CB31-4BBD-ACF4-0EC8DD6008FC}"/>
              </a:ext>
            </a:extLst>
          </p:cNvPr>
          <p:cNvSpPr txBox="1"/>
          <p:nvPr/>
        </p:nvSpPr>
        <p:spPr>
          <a:xfrm>
            <a:off x="-75908" y="2509962"/>
            <a:ext cx="1219199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The new……………..has promised to lower the prices and improve the economy.</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centenarian</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a:t>
            </a:r>
            <a:r>
              <a:rPr lang="en-US" sz="2400" b="1" dirty="0">
                <a:solidFill>
                  <a:srgbClr val="FFFF00"/>
                </a:solidFill>
                <a:latin typeface="Times New Roman" panose="02020603050405020304" pitchFamily="18" charset="0"/>
                <a:cs typeface="Times New Roman" panose="02020603050405020304" pitchFamily="18" charset="0"/>
              </a:rPr>
              <a:t>portfolio</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 </a:t>
            </a:r>
            <a:r>
              <a:rPr lang="en-US" sz="2400" b="1" dirty="0">
                <a:solidFill>
                  <a:srgbClr val="FFFF00"/>
                </a:solidFill>
                <a:latin typeface="Times New Roman" panose="02020603050405020304" pitchFamily="18" charset="0"/>
                <a:cs typeface="Times New Roman" panose="02020603050405020304" pitchFamily="18" charset="0"/>
              </a:rPr>
              <a:t>hub</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d) </a:t>
            </a:r>
            <a:r>
              <a:rPr lang="en-US" sz="2400" b="1" dirty="0">
                <a:solidFill>
                  <a:srgbClr val="FFFF00"/>
                </a:solidFill>
                <a:latin typeface="Times New Roman" panose="02020603050405020304" pitchFamily="18" charset="0"/>
                <a:cs typeface="Times New Roman" panose="02020603050405020304" pitchFamily="18" charset="0"/>
              </a:rPr>
              <a:t>minister</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FBBA5576-C19B-4318-5324-9B61C6E08888}"/>
              </a:ext>
            </a:extLst>
          </p:cNvPr>
          <p:cNvSpPr txBox="1"/>
          <p:nvPr/>
        </p:nvSpPr>
        <p:spPr>
          <a:xfrm>
            <a:off x="0" y="3871347"/>
            <a:ext cx="120841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Personal computers have helped us to………..….. a lot of paperwork.</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m</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ake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up	            	b) </a:t>
            </a:r>
            <a:r>
              <a:rPr lang="en-US" sz="2400" b="1" dirty="0">
                <a:solidFill>
                  <a:srgbClr val="FFFF00"/>
                </a:solidFill>
                <a:latin typeface="Times New Roman" panose="02020603050405020304" pitchFamily="18" charset="0"/>
                <a:cs typeface="Times New Roman" panose="02020603050405020304" pitchFamily="18" charset="0"/>
              </a:rPr>
              <a:t>do up</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 </a:t>
            </a:r>
            <a:r>
              <a:rPr lang="en-US" sz="2400" b="1" dirty="0">
                <a:solidFill>
                  <a:srgbClr val="FFFF00"/>
                </a:solidFill>
                <a:latin typeface="Times New Roman" panose="02020603050405020304" pitchFamily="18" charset="0"/>
                <a:cs typeface="Times New Roman" panose="02020603050405020304" pitchFamily="18" charset="0"/>
              </a:rPr>
              <a:t>do away with</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d) </a:t>
            </a:r>
            <a:r>
              <a:rPr lang="en-US" sz="2400" b="1" dirty="0">
                <a:solidFill>
                  <a:srgbClr val="FFFF00"/>
                </a:solidFill>
                <a:latin typeface="Times New Roman" panose="02020603050405020304" pitchFamily="18" charset="0"/>
                <a:cs typeface="Times New Roman" panose="02020603050405020304" pitchFamily="18" charset="0"/>
              </a:rPr>
              <a:t>make up for</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p:txBody>
      </p:sp>
      <p:sp>
        <p:nvSpPr>
          <p:cNvPr id="14" name="TextBox 13">
            <a:extLst>
              <a:ext uri="{FF2B5EF4-FFF2-40B4-BE49-F238E27FC236}">
                <a16:creationId xmlns:a16="http://schemas.microsoft.com/office/drawing/2014/main" id="{0A594A2B-372E-F0B5-8A4B-BAEBD515B3C5}"/>
              </a:ext>
            </a:extLst>
          </p:cNvPr>
          <p:cNvSpPr txBox="1"/>
          <p:nvPr/>
        </p:nvSpPr>
        <p:spPr>
          <a:xfrm>
            <a:off x="0" y="4959881"/>
            <a:ext cx="12192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4.She moved from a small town to the………..…….</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 pursue her dreams.</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metropolis</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a:t>
            </a:r>
            <a:r>
              <a:rPr lang="en-US" sz="2400" b="1" dirty="0">
                <a:solidFill>
                  <a:srgbClr val="FFFF00"/>
                </a:solidFill>
                <a:latin typeface="Times New Roman" panose="02020603050405020304" pitchFamily="18" charset="0"/>
                <a:cs typeface="Times New Roman" panose="02020603050405020304" pitchFamily="18" charset="0"/>
              </a:rPr>
              <a:t>commentary</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 </a:t>
            </a:r>
            <a:r>
              <a:rPr lang="en-US" sz="2400" b="1" dirty="0">
                <a:solidFill>
                  <a:srgbClr val="FFFF00"/>
                </a:solidFill>
                <a:latin typeface="Times New Roman" panose="02020603050405020304" pitchFamily="18" charset="0"/>
                <a:cs typeface="Times New Roman" panose="02020603050405020304" pitchFamily="18" charset="0"/>
              </a:rPr>
              <a:t>doctorate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d)</a:t>
            </a:r>
            <a:r>
              <a:rPr lang="en-US" sz="2400" b="1" dirty="0">
                <a:solidFill>
                  <a:srgbClr val="FFFF00"/>
                </a:solidFill>
                <a:latin typeface="Times New Roman" panose="02020603050405020304" pitchFamily="18" charset="0"/>
                <a:cs typeface="Times New Roman" panose="02020603050405020304" pitchFamily="18" charset="0"/>
              </a:rPr>
              <a:t>parliament</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79A0CB36-6EF5-14D5-B668-68B76677FD4F}"/>
              </a:ext>
            </a:extLst>
          </p:cNvPr>
          <p:cNvSpPr txBox="1"/>
          <p:nvPr/>
        </p:nvSpPr>
        <p:spPr>
          <a:xfrm>
            <a:off x="-1" y="632642"/>
            <a:ext cx="1219199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From a, b, c and d choose the most suitable word that best completes each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following sentence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s: (4 x 5 = 20 Marks)</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FEBB726-A824-FE3F-2AD0-DB905A4DC530}"/>
              </a:ext>
            </a:extLst>
          </p:cNvPr>
          <p:cNvSpPr txBox="1"/>
          <p:nvPr/>
        </p:nvSpPr>
        <p:spPr>
          <a:xfrm>
            <a:off x="3699802" y="140677"/>
            <a:ext cx="3910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 Vocabulary (20 Marks)</a:t>
            </a:r>
          </a:p>
        </p:txBody>
      </p:sp>
      <p:sp>
        <p:nvSpPr>
          <p:cNvPr id="19" name="Rectangle 18">
            <a:extLst>
              <a:ext uri="{FF2B5EF4-FFF2-40B4-BE49-F238E27FC236}">
                <a16:creationId xmlns:a16="http://schemas.microsoft.com/office/drawing/2014/main" id="{9F2E9549-D7BE-DFBC-8535-39507134A12A}"/>
              </a:ext>
            </a:extLst>
          </p:cNvPr>
          <p:cNvSpPr/>
          <p:nvPr/>
        </p:nvSpPr>
        <p:spPr>
          <a:xfrm>
            <a:off x="9531611" y="1555547"/>
            <a:ext cx="2179126" cy="438479"/>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B529F29-93A5-8BD6-B596-0DCC5E96579F}"/>
              </a:ext>
            </a:extLst>
          </p:cNvPr>
          <p:cNvSpPr/>
          <p:nvPr/>
        </p:nvSpPr>
        <p:spPr>
          <a:xfrm>
            <a:off x="3577889" y="1944227"/>
            <a:ext cx="1659989"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2779F72-243F-C9F8-2527-85E9503FAB53}"/>
              </a:ext>
            </a:extLst>
          </p:cNvPr>
          <p:cNvSpPr/>
          <p:nvPr/>
        </p:nvSpPr>
        <p:spPr>
          <a:xfrm>
            <a:off x="3504968" y="2617733"/>
            <a:ext cx="3521473" cy="359022"/>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036BA0A-3A4F-167E-00D7-5986A3D3F6F4}"/>
              </a:ext>
            </a:extLst>
          </p:cNvPr>
          <p:cNvSpPr/>
          <p:nvPr/>
        </p:nvSpPr>
        <p:spPr>
          <a:xfrm>
            <a:off x="9531611" y="2976755"/>
            <a:ext cx="1659989"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71E5EE7-456D-4331-3A7C-89839B9156E3}"/>
              </a:ext>
            </a:extLst>
          </p:cNvPr>
          <p:cNvSpPr/>
          <p:nvPr/>
        </p:nvSpPr>
        <p:spPr>
          <a:xfrm>
            <a:off x="365272" y="3924538"/>
            <a:ext cx="2404141" cy="377614"/>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0775CAE-8B15-26AB-0F0C-1C40C1777391}"/>
              </a:ext>
            </a:extLst>
          </p:cNvPr>
          <p:cNvSpPr/>
          <p:nvPr/>
        </p:nvSpPr>
        <p:spPr>
          <a:xfrm>
            <a:off x="6677890" y="4303748"/>
            <a:ext cx="2404140" cy="421645"/>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B37ED6EF-7914-6798-43FF-BDFA3FB6C368}"/>
              </a:ext>
            </a:extLst>
          </p:cNvPr>
          <p:cNvSpPr/>
          <p:nvPr/>
        </p:nvSpPr>
        <p:spPr>
          <a:xfrm>
            <a:off x="793399" y="5063505"/>
            <a:ext cx="4067359" cy="306172"/>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310F0D9-B57C-0926-94AF-200C446D8E25}"/>
              </a:ext>
            </a:extLst>
          </p:cNvPr>
          <p:cNvSpPr/>
          <p:nvPr/>
        </p:nvSpPr>
        <p:spPr>
          <a:xfrm>
            <a:off x="0" y="5446268"/>
            <a:ext cx="2050473" cy="369295"/>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02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a:extLst>
            <a:ext uri="{FF2B5EF4-FFF2-40B4-BE49-F238E27FC236}">
              <a16:creationId xmlns:a16="http://schemas.microsoft.com/office/drawing/2014/main" id="{284C7520-7440-DEEB-FCB6-89BBB7F312A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64AEB3A-D835-6FD1-69CE-7EB11A7A10D0}"/>
              </a:ext>
            </a:extLst>
          </p:cNvPr>
          <p:cNvSpPr txBox="1"/>
          <p:nvPr/>
        </p:nvSpPr>
        <p:spPr>
          <a:xfrm>
            <a:off x="0" y="1488324"/>
            <a:ext cx="11886028"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Both parents and teachers should be…………..…..because they have offered us a lot.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cycled</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spc="75"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a:t>
            </a:r>
            <a:r>
              <a:rPr kumimoji="0" lang="en-US" sz="2400" b="1" i="0" u="none" strike="noStrike" kern="1200" cap="none" spc="75"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arrated</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spc="75"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fixed</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spc="75"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hounoured</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ADD824EF-F132-9872-5957-DA18E9E7E447}"/>
              </a:ext>
            </a:extLst>
          </p:cNvPr>
          <p:cNvSpPr txBox="1"/>
          <p:nvPr/>
        </p:nvSpPr>
        <p:spPr>
          <a:xfrm>
            <a:off x="-75908" y="2509962"/>
            <a:ext cx="1219199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People living in…………….areas enjoy the beautiful  sceneries and relaxing atmosphere.</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elderly</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a:t>
            </a:r>
            <a:r>
              <a:rPr lang="en-US" sz="2400" b="1" dirty="0">
                <a:solidFill>
                  <a:srgbClr val="FFFF00"/>
                </a:solidFill>
                <a:latin typeface="Times New Roman" panose="02020603050405020304" pitchFamily="18" charset="0"/>
                <a:cs typeface="Times New Roman" panose="02020603050405020304" pitchFamily="18" charset="0"/>
              </a:rPr>
              <a:t>embarrassed             </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 </a:t>
            </a:r>
            <a:r>
              <a:rPr lang="en-US" sz="2400" b="1" dirty="0">
                <a:solidFill>
                  <a:srgbClr val="FFFF00"/>
                </a:solidFill>
                <a:latin typeface="Times New Roman" panose="02020603050405020304" pitchFamily="18" charset="0"/>
                <a:cs typeface="Times New Roman" panose="02020603050405020304" pitchFamily="18" charset="0"/>
              </a:rPr>
              <a:t>rural</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d) </a:t>
            </a:r>
            <a:r>
              <a:rPr lang="en-US" sz="2400" b="1" dirty="0">
                <a:solidFill>
                  <a:srgbClr val="FFFF00"/>
                </a:solidFill>
                <a:latin typeface="Times New Roman" panose="02020603050405020304" pitchFamily="18" charset="0"/>
                <a:cs typeface="Times New Roman" panose="02020603050405020304" pitchFamily="18" charset="0"/>
              </a:rPr>
              <a:t>substandard</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75EBFF37-D45D-2125-E3A9-1AA265E6F671}"/>
              </a:ext>
            </a:extLst>
          </p:cNvPr>
          <p:cNvSpPr txBox="1"/>
          <p:nvPr/>
        </p:nvSpPr>
        <p:spPr>
          <a:xfrm>
            <a:off x="0" y="3871347"/>
            <a:ext cx="120841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Merit threatened to…………….from the company if her salary wasn’t paid.</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appoint</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a:t>
            </a:r>
            <a:r>
              <a:rPr lang="en-US" sz="2400" b="1" dirty="0">
                <a:solidFill>
                  <a:srgbClr val="FFFF00"/>
                </a:solidFill>
                <a:latin typeface="Times New Roman" panose="02020603050405020304" pitchFamily="18" charset="0"/>
                <a:cs typeface="Times New Roman" panose="02020603050405020304" pitchFamily="18" charset="0"/>
              </a:rPr>
              <a:t>resign</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 reverse</a:t>
            </a:r>
            <a:r>
              <a:rPr lang="en-US" sz="2400" b="1" dirty="0">
                <a:solidFill>
                  <a:srgbClr val="FFFF00"/>
                </a:solidFill>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d) </a:t>
            </a:r>
            <a:r>
              <a:rPr lang="en-US" sz="2400" b="1" dirty="0">
                <a:solidFill>
                  <a:srgbClr val="FFFF00"/>
                </a:solidFill>
                <a:latin typeface="Times New Roman" panose="02020603050405020304" pitchFamily="18" charset="0"/>
                <a:cs typeface="Times New Roman" panose="02020603050405020304" pitchFamily="18" charset="0"/>
              </a:rPr>
              <a:t>conceal</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p:txBody>
      </p:sp>
      <p:sp>
        <p:nvSpPr>
          <p:cNvPr id="14" name="TextBox 13">
            <a:extLst>
              <a:ext uri="{FF2B5EF4-FFF2-40B4-BE49-F238E27FC236}">
                <a16:creationId xmlns:a16="http://schemas.microsoft.com/office/drawing/2014/main" id="{65D27241-7D96-E647-1A7E-9E68ADE42F04}"/>
              </a:ext>
            </a:extLst>
          </p:cNvPr>
          <p:cNvSpPr txBox="1"/>
          <p:nvPr/>
        </p:nvSpPr>
        <p:spPr>
          <a:xfrm>
            <a:off x="0" y="4959881"/>
            <a:ext cx="12192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Dubai is the business…………..…….of the Middle East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affection</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a:t>
            </a:r>
            <a:r>
              <a:rPr lang="en-US" sz="2400" b="1" dirty="0">
                <a:solidFill>
                  <a:srgbClr val="FFFF00"/>
                </a:solidFill>
                <a:latin typeface="Times New Roman" panose="02020603050405020304" pitchFamily="18" charset="0"/>
                <a:cs typeface="Times New Roman" panose="02020603050405020304" pitchFamily="18" charset="0"/>
              </a:rPr>
              <a:t>excuse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 </a:t>
            </a:r>
            <a:r>
              <a:rPr lang="en-US" sz="2400" b="1" dirty="0">
                <a:solidFill>
                  <a:srgbClr val="FFFF00"/>
                </a:solidFill>
                <a:latin typeface="Times New Roman" panose="02020603050405020304" pitchFamily="18" charset="0"/>
                <a:cs typeface="Times New Roman" panose="02020603050405020304" pitchFamily="18" charset="0"/>
              </a:rPr>
              <a:t>bill</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d)</a:t>
            </a:r>
            <a:r>
              <a:rPr lang="en-US" sz="2400" b="1" dirty="0">
                <a:solidFill>
                  <a:srgbClr val="FFFF00"/>
                </a:solidFill>
                <a:latin typeface="Times New Roman" panose="02020603050405020304" pitchFamily="18" charset="0"/>
                <a:cs typeface="Times New Roman" panose="02020603050405020304" pitchFamily="18" charset="0"/>
              </a:rPr>
              <a:t> hub</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99F42DE4-F2D9-3ACB-C0DE-BEEACFA063EC}"/>
              </a:ext>
            </a:extLst>
          </p:cNvPr>
          <p:cNvSpPr txBox="1"/>
          <p:nvPr/>
        </p:nvSpPr>
        <p:spPr>
          <a:xfrm>
            <a:off x="-1" y="632642"/>
            <a:ext cx="1219199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From a, b, c and d choose the most suitable word that best completes each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following sentence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s: (4 x 5 = 20 Marks)</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680E87B-9BCF-6289-A970-A0402636CCF9}"/>
              </a:ext>
            </a:extLst>
          </p:cNvPr>
          <p:cNvSpPr txBox="1"/>
          <p:nvPr/>
        </p:nvSpPr>
        <p:spPr>
          <a:xfrm>
            <a:off x="3699802" y="140677"/>
            <a:ext cx="3910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 Vocabulary (20 Marks)</a:t>
            </a:r>
          </a:p>
        </p:txBody>
      </p:sp>
      <p:sp>
        <p:nvSpPr>
          <p:cNvPr id="19" name="Rectangle 18">
            <a:extLst>
              <a:ext uri="{FF2B5EF4-FFF2-40B4-BE49-F238E27FC236}">
                <a16:creationId xmlns:a16="http://schemas.microsoft.com/office/drawing/2014/main" id="{DACAA540-308B-39AA-818D-A7F9EA32E8E7}"/>
              </a:ext>
            </a:extLst>
          </p:cNvPr>
          <p:cNvSpPr/>
          <p:nvPr/>
        </p:nvSpPr>
        <p:spPr>
          <a:xfrm>
            <a:off x="385010" y="1552920"/>
            <a:ext cx="3314792" cy="384120"/>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366AF00-D4F4-9DF2-4BB7-9C4CCFE6C220}"/>
              </a:ext>
            </a:extLst>
          </p:cNvPr>
          <p:cNvSpPr/>
          <p:nvPr/>
        </p:nvSpPr>
        <p:spPr>
          <a:xfrm>
            <a:off x="8759488" y="1937040"/>
            <a:ext cx="2213311" cy="406966"/>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FF3E547-C17B-F81F-182F-CC42941EB0C9}"/>
              </a:ext>
            </a:extLst>
          </p:cNvPr>
          <p:cNvSpPr/>
          <p:nvPr/>
        </p:nvSpPr>
        <p:spPr>
          <a:xfrm>
            <a:off x="3817829" y="2558703"/>
            <a:ext cx="738129" cy="393041"/>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1A30919-3F32-DBB8-B8EC-AA1793840AFF}"/>
              </a:ext>
            </a:extLst>
          </p:cNvPr>
          <p:cNvSpPr/>
          <p:nvPr/>
        </p:nvSpPr>
        <p:spPr>
          <a:xfrm>
            <a:off x="6353172" y="2951744"/>
            <a:ext cx="1866947"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06F2409-69AE-504A-8A25-C595BF87AD82}"/>
              </a:ext>
            </a:extLst>
          </p:cNvPr>
          <p:cNvSpPr/>
          <p:nvPr/>
        </p:nvSpPr>
        <p:spPr>
          <a:xfrm>
            <a:off x="6603791" y="3909231"/>
            <a:ext cx="3230019" cy="357969"/>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CE56D65-B19A-9932-723D-52EEFAFFA002}"/>
              </a:ext>
            </a:extLst>
          </p:cNvPr>
          <p:cNvSpPr/>
          <p:nvPr/>
        </p:nvSpPr>
        <p:spPr>
          <a:xfrm>
            <a:off x="3483720" y="4267200"/>
            <a:ext cx="1817930"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51295C9-1689-5FD3-14EE-3ABB7E18525B}"/>
              </a:ext>
            </a:extLst>
          </p:cNvPr>
          <p:cNvSpPr/>
          <p:nvPr/>
        </p:nvSpPr>
        <p:spPr>
          <a:xfrm>
            <a:off x="385011" y="5037077"/>
            <a:ext cx="2662989" cy="391309"/>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76DA99-21D7-4E14-A563-8FC4CF433085}"/>
              </a:ext>
            </a:extLst>
          </p:cNvPr>
          <p:cNvSpPr/>
          <p:nvPr/>
        </p:nvSpPr>
        <p:spPr>
          <a:xfrm>
            <a:off x="8561749" y="5421583"/>
            <a:ext cx="2050473" cy="369295"/>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77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5"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a:extLst>
            <a:ext uri="{FF2B5EF4-FFF2-40B4-BE49-F238E27FC236}">
              <a16:creationId xmlns:a16="http://schemas.microsoft.com/office/drawing/2014/main" id="{9A99E683-5FB1-C23B-E237-E003B18BC18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F7F0C01-8003-77DD-68DA-7C6425BC9688}"/>
              </a:ext>
            </a:extLst>
          </p:cNvPr>
          <p:cNvSpPr txBox="1"/>
          <p:nvPr/>
        </p:nvSpPr>
        <p:spPr>
          <a:xfrm>
            <a:off x="0" y="1488324"/>
            <a:ext cx="11886028"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The teacher asked students to be quiet, as the constant talking was a/an………………</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reverence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spc="75"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almond</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spc="75"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disturbance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7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hub</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9A676486-1F18-C398-3AF3-79B3A3741CE4}"/>
              </a:ext>
            </a:extLst>
          </p:cNvPr>
          <p:cNvSpPr txBox="1"/>
          <p:nvPr/>
        </p:nvSpPr>
        <p:spPr>
          <a:xfrm>
            <a:off x="-75908" y="2509962"/>
            <a:ext cx="1219199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Doctors recommend a balanced diet to maintain good ........................health.</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competent</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astounded                c) tranquil                       d) cardiovascular</a:t>
            </a:r>
          </a:p>
        </p:txBody>
      </p:sp>
      <p:sp>
        <p:nvSpPr>
          <p:cNvPr id="13" name="TextBox 12">
            <a:extLst>
              <a:ext uri="{FF2B5EF4-FFF2-40B4-BE49-F238E27FC236}">
                <a16:creationId xmlns:a16="http://schemas.microsoft.com/office/drawing/2014/main" id="{E7633522-A089-8EFA-276D-B45C1DA50F3F}"/>
              </a:ext>
            </a:extLst>
          </p:cNvPr>
          <p:cNvSpPr txBox="1"/>
          <p:nvPr/>
        </p:nvSpPr>
        <p:spPr>
          <a:xfrm>
            <a:off x="0" y="3871347"/>
            <a:ext cx="120841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My uncle was………… ambassador to Kuwait after finishing his master’s degree.</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reversed                     	b) appointed		    c) concealed	        d) resigned      </a:t>
            </a:r>
          </a:p>
        </p:txBody>
      </p:sp>
      <p:sp>
        <p:nvSpPr>
          <p:cNvPr id="14" name="TextBox 13">
            <a:extLst>
              <a:ext uri="{FF2B5EF4-FFF2-40B4-BE49-F238E27FC236}">
                <a16:creationId xmlns:a16="http://schemas.microsoft.com/office/drawing/2014/main" id="{BCDB07F5-4FBA-6B7D-CBA6-BB4453F01814}"/>
              </a:ext>
            </a:extLst>
          </p:cNvPr>
          <p:cNvSpPr txBox="1"/>
          <p:nvPr/>
        </p:nvSpPr>
        <p:spPr>
          <a:xfrm>
            <a:off x="0" y="4959881"/>
            <a:ext cx="12192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The accident was.......................,resulting in the loss of two lives.</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2400" b="1" dirty="0">
                <a:solidFill>
                  <a:srgbClr val="FFFF00"/>
                </a:solidFill>
                <a:latin typeface="Times New Roman" panose="02020603050405020304" pitchFamily="18" charset="0"/>
                <a:cs typeface="Times New Roman" panose="02020603050405020304" pitchFamily="18" charset="0"/>
              </a:rPr>
              <a:t>fatal</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 ungentlemanly	    c) tranquil                     d) supple</a:t>
            </a:r>
          </a:p>
        </p:txBody>
      </p:sp>
      <p:sp>
        <p:nvSpPr>
          <p:cNvPr id="17" name="TextBox 16">
            <a:extLst>
              <a:ext uri="{FF2B5EF4-FFF2-40B4-BE49-F238E27FC236}">
                <a16:creationId xmlns:a16="http://schemas.microsoft.com/office/drawing/2014/main" id="{EC51EC98-9CFC-E519-3BB1-745575AA6FC1}"/>
              </a:ext>
            </a:extLst>
          </p:cNvPr>
          <p:cNvSpPr txBox="1"/>
          <p:nvPr/>
        </p:nvSpPr>
        <p:spPr>
          <a:xfrm>
            <a:off x="-1" y="632642"/>
            <a:ext cx="1219199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From a, b, c and d choose the most suitable word that best completes each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following sentence</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s: (4 x 5 = 20 Marks)</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E0D6612-763B-3411-0215-2293B504D69D}"/>
              </a:ext>
            </a:extLst>
          </p:cNvPr>
          <p:cNvSpPr txBox="1"/>
          <p:nvPr/>
        </p:nvSpPr>
        <p:spPr>
          <a:xfrm>
            <a:off x="3699802" y="140677"/>
            <a:ext cx="3910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 Vocabulary (20 Marks)</a:t>
            </a:r>
          </a:p>
        </p:txBody>
      </p:sp>
      <p:sp>
        <p:nvSpPr>
          <p:cNvPr id="19" name="Rectangle 18">
            <a:extLst>
              <a:ext uri="{FF2B5EF4-FFF2-40B4-BE49-F238E27FC236}">
                <a16:creationId xmlns:a16="http://schemas.microsoft.com/office/drawing/2014/main" id="{00F45B61-28C9-AEDD-BF00-783757AEBD4E}"/>
              </a:ext>
            </a:extLst>
          </p:cNvPr>
          <p:cNvSpPr/>
          <p:nvPr/>
        </p:nvSpPr>
        <p:spPr>
          <a:xfrm>
            <a:off x="5405910" y="1553635"/>
            <a:ext cx="2615144" cy="340700"/>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5035905-15FF-733D-0FA4-D0AA4A2BDE7C}"/>
              </a:ext>
            </a:extLst>
          </p:cNvPr>
          <p:cNvSpPr/>
          <p:nvPr/>
        </p:nvSpPr>
        <p:spPr>
          <a:xfrm>
            <a:off x="6713482" y="1934586"/>
            <a:ext cx="2462694"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D41AC73-4043-F73E-DB85-22AE1588C024}"/>
              </a:ext>
            </a:extLst>
          </p:cNvPr>
          <p:cNvSpPr/>
          <p:nvPr/>
        </p:nvSpPr>
        <p:spPr>
          <a:xfrm>
            <a:off x="8598568" y="2554878"/>
            <a:ext cx="1513391" cy="393041"/>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679B7F2-1814-E7EE-E460-EE96A14F1D02}"/>
              </a:ext>
            </a:extLst>
          </p:cNvPr>
          <p:cNvSpPr/>
          <p:nvPr/>
        </p:nvSpPr>
        <p:spPr>
          <a:xfrm>
            <a:off x="9720160" y="2955252"/>
            <a:ext cx="2363988" cy="39304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8AE9DB6-D77E-0FE5-C352-6072521DAFFE}"/>
              </a:ext>
            </a:extLst>
          </p:cNvPr>
          <p:cNvSpPr/>
          <p:nvPr/>
        </p:nvSpPr>
        <p:spPr>
          <a:xfrm>
            <a:off x="3277017" y="3913528"/>
            <a:ext cx="1567700" cy="373429"/>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5B1B672-ACBE-5504-F3FB-668A5A0F2102}"/>
              </a:ext>
            </a:extLst>
          </p:cNvPr>
          <p:cNvSpPr/>
          <p:nvPr/>
        </p:nvSpPr>
        <p:spPr>
          <a:xfrm>
            <a:off x="3634278" y="4320063"/>
            <a:ext cx="1817930" cy="34070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5FA2C245-0B4C-9473-970D-A5FDE81B0F99}"/>
              </a:ext>
            </a:extLst>
          </p:cNvPr>
          <p:cNvSpPr/>
          <p:nvPr/>
        </p:nvSpPr>
        <p:spPr>
          <a:xfrm>
            <a:off x="6136472" y="5031005"/>
            <a:ext cx="2266740" cy="359572"/>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B5DD500-3844-D7A9-8B33-3A9DD0BB3549}"/>
              </a:ext>
            </a:extLst>
          </p:cNvPr>
          <p:cNvSpPr/>
          <p:nvPr/>
        </p:nvSpPr>
        <p:spPr>
          <a:xfrm>
            <a:off x="0" y="5390577"/>
            <a:ext cx="1700463" cy="336190"/>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1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5" grpId="0" animBg="1"/>
      <p:bldP spid="26"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16A67-B3CC-45CC-B034-AD12814E1F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6E31F-5D5A-4FA3-A963-82F178D44D5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descr="13 Little-Known Grammar Rules | LiteracyPlanet">
            <a:extLst>
              <a:ext uri="{FF2B5EF4-FFF2-40B4-BE49-F238E27FC236}">
                <a16:creationId xmlns:a16="http://schemas.microsoft.com/office/drawing/2014/main" id="{86F81A24-856E-4942-BDD5-C21AE2DC1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12">
            <a:extLst>
              <a:ext uri="{FF2B5EF4-FFF2-40B4-BE49-F238E27FC236}">
                <a16:creationId xmlns:a16="http://schemas.microsoft.com/office/drawing/2014/main" id="{1F2196EA-2CC1-46A3-ACB6-0C0F91C7D0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2231" y="2512153"/>
            <a:ext cx="1593433" cy="1183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BF2106-C349-46E7-B58F-85A06D69837E}"/>
              </a:ext>
            </a:extLst>
          </p:cNvPr>
          <p:cNvSpPr txBox="1"/>
          <p:nvPr/>
        </p:nvSpPr>
        <p:spPr>
          <a:xfrm rot="19039591">
            <a:off x="884899" y="3299111"/>
            <a:ext cx="2606445" cy="793626"/>
          </a:xfrm>
          <a:prstGeom prst="rect">
            <a:avLst/>
          </a:prstGeom>
          <a:noFill/>
        </p:spPr>
        <p:txBody>
          <a:bodyPr wrap="square" rtlCol="0">
            <a:prstTxWarp prst="textDoubleWave1">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9525" cmpd="sng">
                  <a:solidFill>
                    <a:srgbClr val="5B9BD5"/>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Second Term Quiz</a:t>
            </a:r>
          </a:p>
        </p:txBody>
      </p:sp>
    </p:spTree>
    <p:extLst>
      <p:ext uri="{BB962C8B-B14F-4D97-AF65-F5344CB8AC3E}">
        <p14:creationId xmlns:p14="http://schemas.microsoft.com/office/powerpoint/2010/main" val="413839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F02A63-B6B4-010D-A20A-B4364D3F9B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E0494D5-AE23-EEDC-6136-857CB8CCDDB6}"/>
              </a:ext>
            </a:extLst>
          </p:cNvPr>
          <p:cNvPicPr>
            <a:picLocks noChangeAspect="1"/>
          </p:cNvPicPr>
          <p:nvPr/>
        </p:nvPicPr>
        <p:blipFill>
          <a:blip r:embed="rId2"/>
          <a:stretch>
            <a:fillRect/>
          </a:stretch>
        </p:blipFill>
        <p:spPr>
          <a:xfrm>
            <a:off x="497305" y="136526"/>
            <a:ext cx="10972800" cy="6584950"/>
          </a:xfrm>
          <a:prstGeom prst="rect">
            <a:avLst/>
          </a:prstGeom>
        </p:spPr>
      </p:pic>
    </p:spTree>
    <p:extLst>
      <p:ext uri="{BB962C8B-B14F-4D97-AF65-F5344CB8AC3E}">
        <p14:creationId xmlns:p14="http://schemas.microsoft.com/office/powerpoint/2010/main" val="5125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A7BD-55EA-C7F2-ADB2-BB00DE17BE5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99BE16-CD52-A8CB-7DD0-6477AB3264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17C4E18-E0CE-2860-377B-147A481BA54E}"/>
              </a:ext>
            </a:extLst>
          </p:cNvPr>
          <p:cNvPicPr>
            <a:picLocks noChangeAspect="1"/>
          </p:cNvPicPr>
          <p:nvPr/>
        </p:nvPicPr>
        <p:blipFill>
          <a:blip r:embed="rId2"/>
          <a:stretch>
            <a:fillRect/>
          </a:stretch>
        </p:blipFill>
        <p:spPr>
          <a:xfrm>
            <a:off x="497305" y="0"/>
            <a:ext cx="10856495" cy="5325979"/>
          </a:xfrm>
          <a:prstGeom prst="rect">
            <a:avLst/>
          </a:prstGeom>
        </p:spPr>
      </p:pic>
    </p:spTree>
    <p:extLst>
      <p:ext uri="{BB962C8B-B14F-4D97-AF65-F5344CB8AC3E}">
        <p14:creationId xmlns:p14="http://schemas.microsoft.com/office/powerpoint/2010/main" val="201033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67DCE-8D1F-0E27-1D92-6D0E00C8FF4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97E2B3-F467-577C-4337-8D1455F45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2EBF5D9-3013-1FC6-38EE-8C5D8283F4E7}"/>
              </a:ext>
            </a:extLst>
          </p:cNvPr>
          <p:cNvPicPr>
            <a:picLocks noChangeAspect="1"/>
          </p:cNvPicPr>
          <p:nvPr/>
        </p:nvPicPr>
        <p:blipFill>
          <a:blip r:embed="rId2"/>
          <a:stretch>
            <a:fillRect/>
          </a:stretch>
        </p:blipFill>
        <p:spPr>
          <a:xfrm>
            <a:off x="667752" y="417095"/>
            <a:ext cx="10856495" cy="6063916"/>
          </a:xfrm>
          <a:prstGeom prst="rect">
            <a:avLst/>
          </a:prstGeom>
        </p:spPr>
      </p:pic>
    </p:spTree>
    <p:extLst>
      <p:ext uri="{BB962C8B-B14F-4D97-AF65-F5344CB8AC3E}">
        <p14:creationId xmlns:p14="http://schemas.microsoft.com/office/powerpoint/2010/main" val="1881738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9B8E1-27E5-720F-91F3-861AC7FBED8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7D13A1-121A-FC56-6C02-1B24907F02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597CDE5-091D-1013-03F4-BC7893DA5911}"/>
              </a:ext>
            </a:extLst>
          </p:cNvPr>
          <p:cNvPicPr>
            <a:picLocks noChangeAspect="1"/>
          </p:cNvPicPr>
          <p:nvPr/>
        </p:nvPicPr>
        <p:blipFill>
          <a:blip r:embed="rId2"/>
          <a:stretch>
            <a:fillRect/>
          </a:stretch>
        </p:blipFill>
        <p:spPr>
          <a:xfrm>
            <a:off x="1114926" y="136525"/>
            <a:ext cx="9657346" cy="3422633"/>
          </a:xfrm>
          <a:prstGeom prst="rect">
            <a:avLst/>
          </a:prstGeom>
        </p:spPr>
      </p:pic>
      <p:pic>
        <p:nvPicPr>
          <p:cNvPr id="6" name="Picture 5">
            <a:extLst>
              <a:ext uri="{FF2B5EF4-FFF2-40B4-BE49-F238E27FC236}">
                <a16:creationId xmlns:a16="http://schemas.microsoft.com/office/drawing/2014/main" id="{8F10810F-14F3-77D1-C3E8-10DE405C17C9}"/>
              </a:ext>
            </a:extLst>
          </p:cNvPr>
          <p:cNvPicPr>
            <a:picLocks noChangeAspect="1"/>
          </p:cNvPicPr>
          <p:nvPr/>
        </p:nvPicPr>
        <p:blipFill>
          <a:blip r:embed="rId3"/>
          <a:stretch>
            <a:fillRect/>
          </a:stretch>
        </p:blipFill>
        <p:spPr>
          <a:xfrm>
            <a:off x="513347" y="3721769"/>
            <a:ext cx="11261557" cy="3422632"/>
          </a:xfrm>
          <a:prstGeom prst="rect">
            <a:avLst/>
          </a:prstGeom>
        </p:spPr>
      </p:pic>
    </p:spTree>
    <p:extLst>
      <p:ext uri="{BB962C8B-B14F-4D97-AF65-F5344CB8AC3E}">
        <p14:creationId xmlns:p14="http://schemas.microsoft.com/office/powerpoint/2010/main" val="322317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0"/>
                <a:lumOff val="100000"/>
                <a:alpha val="83000"/>
              </a:schemeClr>
            </a:gs>
            <a:gs pos="41000">
              <a:schemeClr val="accent1">
                <a:lumMod val="0"/>
                <a:lumOff val="100000"/>
              </a:schemeClr>
            </a:gs>
            <a:gs pos="74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99" name="Rounded Rectangle 198"/>
          <p:cNvSpPr/>
          <p:nvPr/>
        </p:nvSpPr>
        <p:spPr>
          <a:xfrm>
            <a:off x="7752495" y="523132"/>
            <a:ext cx="3992451" cy="384654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p:cNvSpPr/>
          <p:nvPr/>
        </p:nvSpPr>
        <p:spPr>
          <a:xfrm>
            <a:off x="197960" y="3254769"/>
            <a:ext cx="1055177" cy="1050419"/>
          </a:xfrm>
          <a:prstGeom prst="rect">
            <a:avLst/>
          </a:prstGeom>
          <a:solidFill>
            <a:srgbClr val="C00000"/>
          </a:solidFill>
          <a:ln>
            <a:noFill/>
          </a:ln>
          <a:scene3d>
            <a:camera prst="isometricOffAxis1Top">
              <a:rot lat="17827248" lon="17266542" rev="4444443"/>
            </a:camera>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p:cNvSpPr txBox="1"/>
          <p:nvPr/>
        </p:nvSpPr>
        <p:spPr>
          <a:xfrm>
            <a:off x="717313" y="3798164"/>
            <a:ext cx="450166" cy="646331"/>
          </a:xfrm>
          <a:prstGeom prst="rect">
            <a:avLst/>
          </a:prstGeom>
          <a:noFill/>
        </p:spPr>
        <p:txBody>
          <a:bodyPr wrap="square" rtlCol="0">
            <a:spAutoFit/>
            <a:scene3d>
              <a:camera prst="perspectiveHeroicExtremeRightFacing" fov="4800000">
                <a:rot lat="487347" lon="19532356"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Black" panose="020B0A04020102020204" pitchFamily="34" charset="0"/>
                <a:ea typeface="+mn-ea"/>
                <a:cs typeface="+mn-cs"/>
              </a:rPr>
              <a:t>3</a:t>
            </a:r>
          </a:p>
        </p:txBody>
      </p:sp>
      <p:grpSp>
        <p:nvGrpSpPr>
          <p:cNvPr id="89" name="Group 88"/>
          <p:cNvGrpSpPr/>
          <p:nvPr/>
        </p:nvGrpSpPr>
        <p:grpSpPr>
          <a:xfrm>
            <a:off x="1403251" y="3810279"/>
            <a:ext cx="4572000" cy="634216"/>
            <a:chOff x="1416474" y="2160260"/>
            <a:chExt cx="4572000" cy="634216"/>
          </a:xfrm>
        </p:grpSpPr>
        <p:sp>
          <p:nvSpPr>
            <p:cNvPr id="72" name="Pentagon 71"/>
            <p:cNvSpPr/>
            <p:nvPr/>
          </p:nvSpPr>
          <p:spPr>
            <a:xfrm>
              <a:off x="1416474" y="2160260"/>
              <a:ext cx="4572000" cy="634216"/>
            </a:xfrm>
            <a:prstGeom prst="homePlat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hlinkClick r:id="" action="ppaction://noaction"/>
            </p:cNvPr>
            <p:cNvSpPr txBox="1"/>
            <p:nvPr/>
          </p:nvSpPr>
          <p:spPr>
            <a:xfrm>
              <a:off x="2363670" y="2241990"/>
              <a:ext cx="32212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Writing</a:t>
              </a:r>
            </a:p>
          </p:txBody>
        </p:sp>
      </p:grpSp>
      <p:sp>
        <p:nvSpPr>
          <p:cNvPr id="76" name="Rectangle 75"/>
          <p:cNvSpPr/>
          <p:nvPr/>
        </p:nvSpPr>
        <p:spPr>
          <a:xfrm>
            <a:off x="239707" y="1629396"/>
            <a:ext cx="1055177" cy="1050419"/>
          </a:xfrm>
          <a:prstGeom prst="rect">
            <a:avLst/>
          </a:prstGeom>
          <a:solidFill>
            <a:srgbClr val="7030A0"/>
          </a:solidFill>
          <a:ln>
            <a:noFill/>
          </a:ln>
          <a:scene3d>
            <a:camera prst="isometricOffAxis1Top">
              <a:rot lat="17827248" lon="17266542" rev="4444443"/>
            </a:camera>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TextBox 77"/>
          <p:cNvSpPr txBox="1"/>
          <p:nvPr/>
        </p:nvSpPr>
        <p:spPr>
          <a:xfrm>
            <a:off x="667251" y="2211977"/>
            <a:ext cx="450166" cy="646331"/>
          </a:xfrm>
          <a:prstGeom prst="rect">
            <a:avLst/>
          </a:prstGeom>
          <a:noFill/>
        </p:spPr>
        <p:txBody>
          <a:bodyPr wrap="square" rtlCol="0">
            <a:spAutoFit/>
            <a:scene3d>
              <a:camera prst="perspectiveHeroicExtremeRightFacing" fov="4800000">
                <a:rot lat="487347" lon="19532356"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Black" panose="020B0A04020102020204" pitchFamily="34" charset="0"/>
                <a:ea typeface="+mn-ea"/>
                <a:cs typeface="+mn-cs"/>
              </a:rPr>
              <a:t>2</a:t>
            </a:r>
          </a:p>
        </p:txBody>
      </p:sp>
      <p:grpSp>
        <p:nvGrpSpPr>
          <p:cNvPr id="88" name="Group 87"/>
          <p:cNvGrpSpPr/>
          <p:nvPr/>
        </p:nvGrpSpPr>
        <p:grpSpPr>
          <a:xfrm>
            <a:off x="1473812" y="2181812"/>
            <a:ext cx="4572000" cy="634216"/>
            <a:chOff x="1416474" y="1374417"/>
            <a:chExt cx="4572000" cy="634216"/>
          </a:xfrm>
        </p:grpSpPr>
        <p:sp>
          <p:nvSpPr>
            <p:cNvPr id="77" name="Pentagon 76">
              <a:hlinkClick r:id="" action="ppaction://noaction"/>
            </p:cNvPr>
            <p:cNvSpPr/>
            <p:nvPr/>
          </p:nvSpPr>
          <p:spPr>
            <a:xfrm>
              <a:off x="1416474" y="1374417"/>
              <a:ext cx="4572000" cy="634216"/>
            </a:xfrm>
            <a:prstGeom prst="homePlat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Box 78">
              <a:hlinkClick r:id="" action="ppaction://noaction"/>
            </p:cNvPr>
            <p:cNvSpPr txBox="1"/>
            <p:nvPr/>
          </p:nvSpPr>
          <p:spPr>
            <a:xfrm>
              <a:off x="2363670" y="1456147"/>
              <a:ext cx="22906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Grammar</a:t>
              </a:r>
            </a:p>
          </p:txBody>
        </p:sp>
      </p:grpSp>
      <p:sp>
        <p:nvSpPr>
          <p:cNvPr id="81" name="Rectangle 80"/>
          <p:cNvSpPr/>
          <p:nvPr/>
        </p:nvSpPr>
        <p:spPr>
          <a:xfrm>
            <a:off x="267740" y="0"/>
            <a:ext cx="1055177" cy="1050419"/>
          </a:xfrm>
          <a:prstGeom prst="rect">
            <a:avLst/>
          </a:prstGeom>
          <a:solidFill>
            <a:srgbClr val="FF9966"/>
          </a:solidFill>
          <a:ln>
            <a:noFill/>
          </a:ln>
          <a:scene3d>
            <a:camera prst="isometricOffAxis1Top">
              <a:rot lat="17827248" lon="17266542" rev="4444443"/>
            </a:camera>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p:cNvSpPr txBox="1"/>
          <p:nvPr/>
        </p:nvSpPr>
        <p:spPr>
          <a:xfrm>
            <a:off x="767296" y="604296"/>
            <a:ext cx="450166" cy="646331"/>
          </a:xfrm>
          <a:prstGeom prst="rect">
            <a:avLst/>
          </a:prstGeom>
          <a:noFill/>
        </p:spPr>
        <p:txBody>
          <a:bodyPr wrap="square" rtlCol="0">
            <a:spAutoFit/>
            <a:scene3d>
              <a:camera prst="perspectiveHeroicExtremeRightFacing" fov="4800000">
                <a:rot lat="487347" lon="19532356"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Black" panose="020B0A04020102020204" pitchFamily="34" charset="0"/>
                <a:ea typeface="+mn-ea"/>
                <a:cs typeface="+mn-cs"/>
              </a:rPr>
              <a:t>1</a:t>
            </a:r>
          </a:p>
        </p:txBody>
      </p:sp>
      <p:grpSp>
        <p:nvGrpSpPr>
          <p:cNvPr id="87" name="Group 86"/>
          <p:cNvGrpSpPr/>
          <p:nvPr/>
        </p:nvGrpSpPr>
        <p:grpSpPr>
          <a:xfrm>
            <a:off x="1501136" y="553345"/>
            <a:ext cx="4572000" cy="634216"/>
            <a:chOff x="1416471" y="553345"/>
            <a:chExt cx="4572000" cy="634216"/>
          </a:xfrm>
        </p:grpSpPr>
        <p:sp>
          <p:nvSpPr>
            <p:cNvPr id="82" name="Pentagon 81"/>
            <p:cNvSpPr/>
            <p:nvPr/>
          </p:nvSpPr>
          <p:spPr>
            <a:xfrm>
              <a:off x="1416471" y="553345"/>
              <a:ext cx="4572000" cy="634216"/>
            </a:xfrm>
            <a:prstGeom prst="homePlate">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hlinkClick r:id="" action="ppaction://noaction"/>
            </p:cNvPr>
            <p:cNvSpPr txBox="1"/>
            <p:nvPr/>
          </p:nvSpPr>
          <p:spPr>
            <a:xfrm>
              <a:off x="2363667" y="635075"/>
              <a:ext cx="22906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Vocabulary</a:t>
              </a:r>
            </a:p>
          </p:txBody>
        </p:sp>
      </p:grpSp>
      <p:grpSp>
        <p:nvGrpSpPr>
          <p:cNvPr id="97" name="Group 96"/>
          <p:cNvGrpSpPr/>
          <p:nvPr/>
        </p:nvGrpSpPr>
        <p:grpSpPr>
          <a:xfrm>
            <a:off x="7426689" y="397449"/>
            <a:ext cx="4765311" cy="765572"/>
            <a:chOff x="-604129" y="435429"/>
            <a:chExt cx="13639406" cy="765572"/>
          </a:xfrm>
        </p:grpSpPr>
        <p:sp>
          <p:nvSpPr>
            <p:cNvPr id="95" name="Rectangle: Rounded Corners 23">
              <a:extLst>
                <a:ext uri="{FF2B5EF4-FFF2-40B4-BE49-F238E27FC236}">
                  <a16:creationId xmlns:a16="http://schemas.microsoft.com/office/drawing/2014/main" id="{3770B1AF-50EA-4B04-8D16-FFD8EAD8D549}"/>
                </a:ext>
              </a:extLst>
            </p:cNvPr>
            <p:cNvSpPr/>
            <p:nvPr/>
          </p:nvSpPr>
          <p:spPr>
            <a:xfrm>
              <a:off x="-604129" y="435429"/>
              <a:ext cx="13639406" cy="76557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Rounded Corners 24">
              <a:extLst>
                <a:ext uri="{FF2B5EF4-FFF2-40B4-BE49-F238E27FC236}">
                  <a16:creationId xmlns:a16="http://schemas.microsoft.com/office/drawing/2014/main" id="{D9C3D2FB-878E-4317-B67F-993A16206C10}"/>
                </a:ext>
              </a:extLst>
            </p:cNvPr>
            <p:cNvSpPr/>
            <p:nvPr/>
          </p:nvSpPr>
          <p:spPr>
            <a:xfrm>
              <a:off x="-295410" y="642425"/>
              <a:ext cx="12900056" cy="351579"/>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 name="Group 97">
            <a:extLst>
              <a:ext uri="{FF2B5EF4-FFF2-40B4-BE49-F238E27FC236}">
                <a16:creationId xmlns:a16="http://schemas.microsoft.com/office/drawing/2014/main" id="{7090A4C6-0ACE-4A8F-802F-CA2D618C13AC}"/>
              </a:ext>
            </a:extLst>
          </p:cNvPr>
          <p:cNvGrpSpPr/>
          <p:nvPr/>
        </p:nvGrpSpPr>
        <p:grpSpPr>
          <a:xfrm>
            <a:off x="8675640" y="523132"/>
            <a:ext cx="2547243" cy="5326454"/>
            <a:chOff x="8441265" y="435429"/>
            <a:chExt cx="2547243" cy="5326454"/>
          </a:xfrm>
        </p:grpSpPr>
        <p:sp>
          <p:nvSpPr>
            <p:cNvPr id="99" name="Freeform: Shape 90">
              <a:extLst>
                <a:ext uri="{FF2B5EF4-FFF2-40B4-BE49-F238E27FC236}">
                  <a16:creationId xmlns:a16="http://schemas.microsoft.com/office/drawing/2014/main" id="{ECCA6C05-9E12-4153-8A2C-8B007D98B6FA}"/>
                </a:ext>
              </a:extLst>
            </p:cNvPr>
            <p:cNvSpPr/>
            <p:nvPr/>
          </p:nvSpPr>
          <p:spPr>
            <a:xfrm>
              <a:off x="9562617" y="344123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Shape 22">
              <a:extLst>
                <a:ext uri="{FF2B5EF4-FFF2-40B4-BE49-F238E27FC236}">
                  <a16:creationId xmlns:a16="http://schemas.microsoft.com/office/drawing/2014/main" id="{9CB42899-DD88-45DE-930E-0A28FB23B5EF}"/>
                </a:ext>
              </a:extLst>
            </p:cNvPr>
            <p:cNvSpPr/>
            <p:nvPr/>
          </p:nvSpPr>
          <p:spPr>
            <a:xfrm>
              <a:off x="8441265" y="3504629"/>
              <a:ext cx="2208628" cy="2208628"/>
            </a:xfrm>
            <a:custGeom>
              <a:avLst/>
              <a:gdLst>
                <a:gd name="connsiteX0" fmla="*/ 1104314 w 2208628"/>
                <a:gd name="connsiteY0" fmla="*/ 124227 h 2208628"/>
                <a:gd name="connsiteX1" fmla="*/ 996529 w 2208628"/>
                <a:gd name="connsiteY1" fmla="*/ 232012 h 2208628"/>
                <a:gd name="connsiteX2" fmla="*/ 1104314 w 2208628"/>
                <a:gd name="connsiteY2" fmla="*/ 339797 h 2208628"/>
                <a:gd name="connsiteX3" fmla="*/ 1212099 w 2208628"/>
                <a:gd name="connsiteY3" fmla="*/ 232012 h 2208628"/>
                <a:gd name="connsiteX4" fmla="*/ 1104314 w 2208628"/>
                <a:gd name="connsiteY4" fmla="*/ 12422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4227"/>
                  </a:moveTo>
                  <a:cubicBezTo>
                    <a:pt x="1044786" y="124227"/>
                    <a:pt x="996529" y="172484"/>
                    <a:pt x="996529" y="232012"/>
                  </a:cubicBezTo>
                  <a:cubicBezTo>
                    <a:pt x="996529" y="291540"/>
                    <a:pt x="1044786" y="339797"/>
                    <a:pt x="1104314" y="339797"/>
                  </a:cubicBezTo>
                  <a:cubicBezTo>
                    <a:pt x="1163842" y="339797"/>
                    <a:pt x="1212099" y="291540"/>
                    <a:pt x="1212099" y="232012"/>
                  </a:cubicBezTo>
                  <a:cubicBezTo>
                    <a:pt x="1212099" y="172484"/>
                    <a:pt x="1163842" y="124227"/>
                    <a:pt x="1104314" y="12422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path path="circle">
                <a:fillToRect l="50000" t="50000" r="50000" b="50000"/>
              </a:path>
              <a:tileRect/>
            </a:gradFill>
            <a:ln>
              <a:gradFill>
                <a:gsLst>
                  <a:gs pos="0">
                    <a:srgbClr val="FF0066"/>
                  </a:gs>
                  <a:gs pos="100000">
                    <a:srgbClr val="FF3399">
                      <a:alpha val="0"/>
                    </a:srgbClr>
                  </a:gs>
                </a:gsLst>
                <a:lin ang="19200000" scaled="0"/>
              </a:gradFill>
            </a:ln>
            <a:effectLst>
              <a:outerShdw blurRad="50800" dist="38100" dir="2700000" algn="tl" rotWithShape="0">
                <a:prstClr val="black">
                  <a:alpha val="40000"/>
                </a:prstClr>
              </a:outerShdw>
              <a:reflection blurRad="6350" stA="35000" endPos="90000" dir="5400000" sy="-100000" algn="bl" rotWithShape="0"/>
            </a:effectLst>
            <a:scene3d>
              <a:camera prst="orthographicFront"/>
              <a:lightRig rig="chilly"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BA28B76C-5107-436E-B803-6592BADC7185}"/>
                </a:ext>
              </a:extLst>
            </p:cNvPr>
            <p:cNvGrpSpPr/>
            <p:nvPr/>
          </p:nvGrpSpPr>
          <p:grpSpPr>
            <a:xfrm>
              <a:off x="9217095" y="435429"/>
              <a:ext cx="769257" cy="769257"/>
              <a:chOff x="7255412" y="400287"/>
              <a:chExt cx="769257" cy="769257"/>
            </a:xfrm>
          </p:grpSpPr>
          <p:sp>
            <p:nvSpPr>
              <p:cNvPr id="110" name="Oval 109">
                <a:extLst>
                  <a:ext uri="{FF2B5EF4-FFF2-40B4-BE49-F238E27FC236}">
                    <a16:creationId xmlns:a16="http://schemas.microsoft.com/office/drawing/2014/main" id="{AE32F8C6-A1E2-4A41-ACB9-A9D887FE8A80}"/>
                  </a:ext>
                </a:extLst>
              </p:cNvPr>
              <p:cNvSpPr/>
              <p:nvPr/>
            </p:nvSpPr>
            <p:spPr>
              <a:xfrm>
                <a:off x="7255412"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id="{08B37D97-0B59-4F86-8678-171A761C541D}"/>
                  </a:ext>
                </a:extLst>
              </p:cNvPr>
              <p:cNvSpPr/>
              <p:nvPr/>
            </p:nvSpPr>
            <p:spPr>
              <a:xfrm>
                <a:off x="7430721" y="575111"/>
                <a:ext cx="418638" cy="418638"/>
              </a:xfrm>
              <a:prstGeom prst="ellipse">
                <a:avLst/>
              </a:prstGeom>
              <a:gradFill flip="none" rotWithShape="1">
                <a:gsLst>
                  <a:gs pos="0">
                    <a:srgbClr val="FF0066"/>
                  </a:gs>
                  <a:gs pos="100000">
                    <a:srgbClr val="FF3399"/>
                  </a:gs>
                </a:gsLst>
                <a:lin ang="0" scaled="0"/>
                <a:tileRect/>
              </a:gradFill>
              <a:ln>
                <a:gradFill>
                  <a:gsLst>
                    <a:gs pos="0">
                      <a:srgbClr val="FF0066"/>
                    </a:gs>
                    <a:gs pos="100000">
                      <a:srgbClr val="FF3399">
                        <a:alpha val="0"/>
                      </a:srgbClr>
                    </a:gs>
                  </a:gsLst>
                  <a:lin ang="19200000" scaled="0"/>
                </a:gra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02" name="Straight Connector 101">
              <a:extLst>
                <a:ext uri="{FF2B5EF4-FFF2-40B4-BE49-F238E27FC236}">
                  <a16:creationId xmlns:a16="http://schemas.microsoft.com/office/drawing/2014/main" id="{35D97D61-3B74-473E-B47D-20E6942675C3}"/>
                </a:ext>
              </a:extLst>
            </p:cNvPr>
            <p:cNvCxnSpPr>
              <a:cxnSpLocks/>
              <a:stCxn id="110" idx="4"/>
              <a:endCxn id="100" idx="5"/>
            </p:cNvCxnSpPr>
            <p:nvPr/>
          </p:nvCxnSpPr>
          <p:spPr>
            <a:xfrm flipH="1">
              <a:off x="9545579" y="1204686"/>
              <a:ext cx="56145" cy="2299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Freeform: Shape 91">
              <a:extLst>
                <a:ext uri="{FF2B5EF4-FFF2-40B4-BE49-F238E27FC236}">
                  <a16:creationId xmlns:a16="http://schemas.microsoft.com/office/drawing/2014/main" id="{62A2AEA3-0A47-404D-BA63-A6A151284C7A}"/>
                </a:ext>
              </a:extLst>
            </p:cNvPr>
            <p:cNvSpPr/>
            <p:nvPr/>
          </p:nvSpPr>
          <p:spPr>
            <a:xfrm>
              <a:off x="9594164" y="344617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Freeform: Shape 92">
              <a:extLst>
                <a:ext uri="{FF2B5EF4-FFF2-40B4-BE49-F238E27FC236}">
                  <a16:creationId xmlns:a16="http://schemas.microsoft.com/office/drawing/2014/main" id="{A58B8F7C-74DA-4C48-AF4F-AC70DAA0F081}"/>
                </a:ext>
              </a:extLst>
            </p:cNvPr>
            <p:cNvSpPr/>
            <p:nvPr/>
          </p:nvSpPr>
          <p:spPr>
            <a:xfrm>
              <a:off x="9568459" y="342409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Freeform: Shape 93">
              <a:extLst>
                <a:ext uri="{FF2B5EF4-FFF2-40B4-BE49-F238E27FC236}">
                  <a16:creationId xmlns:a16="http://schemas.microsoft.com/office/drawing/2014/main" id="{2A0E65F2-9997-4D1C-84DC-F85F573B215D}"/>
                </a:ext>
              </a:extLst>
            </p:cNvPr>
            <p:cNvSpPr/>
            <p:nvPr/>
          </p:nvSpPr>
          <p:spPr>
            <a:xfrm>
              <a:off x="9575125" y="340503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46CD492D-9EE2-49DC-BCB4-B7D0D832510B}"/>
                </a:ext>
              </a:extLst>
            </p:cNvPr>
            <p:cNvSpPr/>
            <p:nvPr/>
          </p:nvSpPr>
          <p:spPr>
            <a:xfrm>
              <a:off x="8742514" y="5690886"/>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85064E40-2020-4E30-A5F7-7EA1DB6C1E9F}"/>
                </a:ext>
              </a:extLst>
            </p:cNvPr>
            <p:cNvSpPr txBox="1"/>
            <p:nvPr/>
          </p:nvSpPr>
          <p:spPr>
            <a:xfrm>
              <a:off x="8496628" y="4162778"/>
              <a:ext cx="2491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 Marks</a:t>
              </a:r>
            </a:p>
          </p:txBody>
        </p:sp>
      </p:grpSp>
      <p:grpSp>
        <p:nvGrpSpPr>
          <p:cNvPr id="112" name="Group 111">
            <a:extLst>
              <a:ext uri="{FF2B5EF4-FFF2-40B4-BE49-F238E27FC236}">
                <a16:creationId xmlns:a16="http://schemas.microsoft.com/office/drawing/2014/main" id="{7090A4C6-0ACE-4A8F-802F-CA2D618C13AC}"/>
              </a:ext>
            </a:extLst>
          </p:cNvPr>
          <p:cNvGrpSpPr/>
          <p:nvPr/>
        </p:nvGrpSpPr>
        <p:grpSpPr>
          <a:xfrm>
            <a:off x="8757687" y="531284"/>
            <a:ext cx="2491880" cy="5326454"/>
            <a:chOff x="8496628" y="435429"/>
            <a:chExt cx="2491880" cy="5326454"/>
          </a:xfrm>
        </p:grpSpPr>
        <p:sp>
          <p:nvSpPr>
            <p:cNvPr id="113" name="Freeform: Shape 90">
              <a:extLst>
                <a:ext uri="{FF2B5EF4-FFF2-40B4-BE49-F238E27FC236}">
                  <a16:creationId xmlns:a16="http://schemas.microsoft.com/office/drawing/2014/main" id="{ECCA6C05-9E12-4153-8A2C-8B007D98B6FA}"/>
                </a:ext>
              </a:extLst>
            </p:cNvPr>
            <p:cNvSpPr/>
            <p:nvPr/>
          </p:nvSpPr>
          <p:spPr>
            <a:xfrm>
              <a:off x="9562617" y="344123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Freeform: Shape 22">
              <a:extLst>
                <a:ext uri="{FF2B5EF4-FFF2-40B4-BE49-F238E27FC236}">
                  <a16:creationId xmlns:a16="http://schemas.microsoft.com/office/drawing/2014/main" id="{9CB42899-DD88-45DE-930E-0A28FB23B5EF}"/>
                </a:ext>
              </a:extLst>
            </p:cNvPr>
            <p:cNvSpPr/>
            <p:nvPr/>
          </p:nvSpPr>
          <p:spPr>
            <a:xfrm>
              <a:off x="8496628" y="3462887"/>
              <a:ext cx="2208628" cy="2208628"/>
            </a:xfrm>
            <a:custGeom>
              <a:avLst/>
              <a:gdLst>
                <a:gd name="connsiteX0" fmla="*/ 1104314 w 2208628"/>
                <a:gd name="connsiteY0" fmla="*/ 124227 h 2208628"/>
                <a:gd name="connsiteX1" fmla="*/ 996529 w 2208628"/>
                <a:gd name="connsiteY1" fmla="*/ 232012 h 2208628"/>
                <a:gd name="connsiteX2" fmla="*/ 1104314 w 2208628"/>
                <a:gd name="connsiteY2" fmla="*/ 339797 h 2208628"/>
                <a:gd name="connsiteX3" fmla="*/ 1212099 w 2208628"/>
                <a:gd name="connsiteY3" fmla="*/ 232012 h 2208628"/>
                <a:gd name="connsiteX4" fmla="*/ 1104314 w 2208628"/>
                <a:gd name="connsiteY4" fmla="*/ 12422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4227"/>
                  </a:moveTo>
                  <a:cubicBezTo>
                    <a:pt x="1044786" y="124227"/>
                    <a:pt x="996529" y="172484"/>
                    <a:pt x="996529" y="232012"/>
                  </a:cubicBezTo>
                  <a:cubicBezTo>
                    <a:pt x="996529" y="291540"/>
                    <a:pt x="1044786" y="339797"/>
                    <a:pt x="1104314" y="339797"/>
                  </a:cubicBezTo>
                  <a:cubicBezTo>
                    <a:pt x="1163842" y="339797"/>
                    <a:pt x="1212099" y="291540"/>
                    <a:pt x="1212099" y="232012"/>
                  </a:cubicBezTo>
                  <a:cubicBezTo>
                    <a:pt x="1212099" y="172484"/>
                    <a:pt x="1163842" y="124227"/>
                    <a:pt x="1104314" y="12422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rgbClr val="660066"/>
            </a:solidFill>
            <a:ln>
              <a:gradFill>
                <a:gsLst>
                  <a:gs pos="0">
                    <a:srgbClr val="FF0066"/>
                  </a:gs>
                  <a:gs pos="100000">
                    <a:srgbClr val="FF3399">
                      <a:alpha val="0"/>
                    </a:srgbClr>
                  </a:gs>
                </a:gsLst>
                <a:lin ang="19200000" scaled="0"/>
              </a:gradFill>
            </a:ln>
            <a:effectLst>
              <a:outerShdw blurRad="50800" dist="38100" dir="2700000" algn="tl" rotWithShape="0">
                <a:prstClr val="black">
                  <a:alpha val="40000"/>
                </a:prstClr>
              </a:outerShdw>
              <a:reflection blurRad="6350" stA="35000" endPos="90000" dir="5400000" sy="-100000" algn="bl" rotWithShape="0"/>
            </a:effectLst>
            <a:scene3d>
              <a:camera prst="orthographicFront"/>
              <a:lightRig rig="chilly"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BA28B76C-5107-436E-B803-6592BADC7185}"/>
                </a:ext>
              </a:extLst>
            </p:cNvPr>
            <p:cNvGrpSpPr/>
            <p:nvPr/>
          </p:nvGrpSpPr>
          <p:grpSpPr>
            <a:xfrm>
              <a:off x="9217095" y="435429"/>
              <a:ext cx="769257" cy="769257"/>
              <a:chOff x="7255412" y="400287"/>
              <a:chExt cx="769257" cy="769257"/>
            </a:xfrm>
          </p:grpSpPr>
          <p:sp>
            <p:nvSpPr>
              <p:cNvPr id="122" name="Oval 121">
                <a:extLst>
                  <a:ext uri="{FF2B5EF4-FFF2-40B4-BE49-F238E27FC236}">
                    <a16:creationId xmlns:a16="http://schemas.microsoft.com/office/drawing/2014/main" id="{AE32F8C6-A1E2-4A41-ACB9-A9D887FE8A80}"/>
                  </a:ext>
                </a:extLst>
              </p:cNvPr>
              <p:cNvSpPr/>
              <p:nvPr/>
            </p:nvSpPr>
            <p:spPr>
              <a:xfrm>
                <a:off x="7255412"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08B37D97-0B59-4F86-8678-171A761C541D}"/>
                  </a:ext>
                </a:extLst>
              </p:cNvPr>
              <p:cNvSpPr/>
              <p:nvPr/>
            </p:nvSpPr>
            <p:spPr>
              <a:xfrm>
                <a:off x="7430721" y="575111"/>
                <a:ext cx="418638" cy="418638"/>
              </a:xfrm>
              <a:prstGeom prst="ellipse">
                <a:avLst/>
              </a:prstGeom>
              <a:gradFill flip="none" rotWithShape="1">
                <a:gsLst>
                  <a:gs pos="0">
                    <a:srgbClr val="FF0066"/>
                  </a:gs>
                  <a:gs pos="100000">
                    <a:srgbClr val="FF3399"/>
                  </a:gs>
                </a:gsLst>
                <a:lin ang="0" scaled="0"/>
                <a:tileRect/>
              </a:gradFill>
              <a:ln>
                <a:gradFill>
                  <a:gsLst>
                    <a:gs pos="0">
                      <a:srgbClr val="FF0066"/>
                    </a:gs>
                    <a:gs pos="100000">
                      <a:srgbClr val="FF3399">
                        <a:alpha val="0"/>
                      </a:srgbClr>
                    </a:gs>
                  </a:gsLst>
                  <a:lin ang="19200000" scaled="0"/>
                </a:gra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16" name="Straight Connector 115">
              <a:extLst>
                <a:ext uri="{FF2B5EF4-FFF2-40B4-BE49-F238E27FC236}">
                  <a16:creationId xmlns:a16="http://schemas.microsoft.com/office/drawing/2014/main" id="{35D97D61-3B74-473E-B47D-20E6942675C3}"/>
                </a:ext>
              </a:extLst>
            </p:cNvPr>
            <p:cNvCxnSpPr>
              <a:cxnSpLocks/>
              <a:stCxn id="122" idx="4"/>
              <a:endCxn id="114" idx="5"/>
            </p:cNvCxnSpPr>
            <p:nvPr/>
          </p:nvCxnSpPr>
          <p:spPr>
            <a:xfrm flipH="1">
              <a:off x="9600942" y="1204686"/>
              <a:ext cx="782" cy="225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Freeform: Shape 91">
              <a:extLst>
                <a:ext uri="{FF2B5EF4-FFF2-40B4-BE49-F238E27FC236}">
                  <a16:creationId xmlns:a16="http://schemas.microsoft.com/office/drawing/2014/main" id="{62A2AEA3-0A47-404D-BA63-A6A151284C7A}"/>
                </a:ext>
              </a:extLst>
            </p:cNvPr>
            <p:cNvSpPr/>
            <p:nvPr/>
          </p:nvSpPr>
          <p:spPr>
            <a:xfrm>
              <a:off x="9594164" y="344617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92">
              <a:extLst>
                <a:ext uri="{FF2B5EF4-FFF2-40B4-BE49-F238E27FC236}">
                  <a16:creationId xmlns:a16="http://schemas.microsoft.com/office/drawing/2014/main" id="{A58B8F7C-74DA-4C48-AF4F-AC70DAA0F081}"/>
                </a:ext>
              </a:extLst>
            </p:cNvPr>
            <p:cNvSpPr/>
            <p:nvPr/>
          </p:nvSpPr>
          <p:spPr>
            <a:xfrm>
              <a:off x="9568459" y="342409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Shape 93">
              <a:extLst>
                <a:ext uri="{FF2B5EF4-FFF2-40B4-BE49-F238E27FC236}">
                  <a16:creationId xmlns:a16="http://schemas.microsoft.com/office/drawing/2014/main" id="{2A0E65F2-9997-4D1C-84DC-F85F573B215D}"/>
                </a:ext>
              </a:extLst>
            </p:cNvPr>
            <p:cNvSpPr/>
            <p:nvPr/>
          </p:nvSpPr>
          <p:spPr>
            <a:xfrm>
              <a:off x="9575125" y="340503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46CD492D-9EE2-49DC-BCB4-B7D0D832510B}"/>
                </a:ext>
              </a:extLst>
            </p:cNvPr>
            <p:cNvSpPr/>
            <p:nvPr/>
          </p:nvSpPr>
          <p:spPr>
            <a:xfrm>
              <a:off x="8742514" y="5690886"/>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TextBox 120">
              <a:extLst>
                <a:ext uri="{FF2B5EF4-FFF2-40B4-BE49-F238E27FC236}">
                  <a16:creationId xmlns:a16="http://schemas.microsoft.com/office/drawing/2014/main" id="{85064E40-2020-4E30-A5F7-7EA1DB6C1E9F}"/>
                </a:ext>
              </a:extLst>
            </p:cNvPr>
            <p:cNvSpPr txBox="1"/>
            <p:nvPr/>
          </p:nvSpPr>
          <p:spPr>
            <a:xfrm>
              <a:off x="8496628" y="4162778"/>
              <a:ext cx="24918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 Marks</a:t>
              </a:r>
            </a:p>
          </p:txBody>
        </p:sp>
      </p:grpSp>
      <p:grpSp>
        <p:nvGrpSpPr>
          <p:cNvPr id="124" name="Group 123">
            <a:extLst>
              <a:ext uri="{FF2B5EF4-FFF2-40B4-BE49-F238E27FC236}">
                <a16:creationId xmlns:a16="http://schemas.microsoft.com/office/drawing/2014/main" id="{7090A4C6-0ACE-4A8F-802F-CA2D618C13AC}"/>
              </a:ext>
            </a:extLst>
          </p:cNvPr>
          <p:cNvGrpSpPr/>
          <p:nvPr/>
        </p:nvGrpSpPr>
        <p:grpSpPr>
          <a:xfrm>
            <a:off x="8730235" y="495785"/>
            <a:ext cx="2491880" cy="5326454"/>
            <a:chOff x="8496628" y="435429"/>
            <a:chExt cx="2491880" cy="5326454"/>
          </a:xfrm>
        </p:grpSpPr>
        <p:sp>
          <p:nvSpPr>
            <p:cNvPr id="125" name="Freeform: Shape 90">
              <a:extLst>
                <a:ext uri="{FF2B5EF4-FFF2-40B4-BE49-F238E27FC236}">
                  <a16:creationId xmlns:a16="http://schemas.microsoft.com/office/drawing/2014/main" id="{ECCA6C05-9E12-4153-8A2C-8B007D98B6FA}"/>
                </a:ext>
              </a:extLst>
            </p:cNvPr>
            <p:cNvSpPr/>
            <p:nvPr/>
          </p:nvSpPr>
          <p:spPr>
            <a:xfrm>
              <a:off x="9562617" y="344123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Shape 22">
              <a:extLst>
                <a:ext uri="{FF2B5EF4-FFF2-40B4-BE49-F238E27FC236}">
                  <a16:creationId xmlns:a16="http://schemas.microsoft.com/office/drawing/2014/main" id="{9CB42899-DD88-45DE-930E-0A28FB23B5EF}"/>
                </a:ext>
              </a:extLst>
            </p:cNvPr>
            <p:cNvSpPr/>
            <p:nvPr/>
          </p:nvSpPr>
          <p:spPr>
            <a:xfrm>
              <a:off x="8496628" y="3462887"/>
              <a:ext cx="2208628" cy="2208628"/>
            </a:xfrm>
            <a:custGeom>
              <a:avLst/>
              <a:gdLst>
                <a:gd name="connsiteX0" fmla="*/ 1104314 w 2208628"/>
                <a:gd name="connsiteY0" fmla="*/ 124227 h 2208628"/>
                <a:gd name="connsiteX1" fmla="*/ 996529 w 2208628"/>
                <a:gd name="connsiteY1" fmla="*/ 232012 h 2208628"/>
                <a:gd name="connsiteX2" fmla="*/ 1104314 w 2208628"/>
                <a:gd name="connsiteY2" fmla="*/ 339797 h 2208628"/>
                <a:gd name="connsiteX3" fmla="*/ 1212099 w 2208628"/>
                <a:gd name="connsiteY3" fmla="*/ 232012 h 2208628"/>
                <a:gd name="connsiteX4" fmla="*/ 1104314 w 2208628"/>
                <a:gd name="connsiteY4" fmla="*/ 12422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4227"/>
                  </a:moveTo>
                  <a:cubicBezTo>
                    <a:pt x="1044786" y="124227"/>
                    <a:pt x="996529" y="172484"/>
                    <a:pt x="996529" y="232012"/>
                  </a:cubicBezTo>
                  <a:cubicBezTo>
                    <a:pt x="996529" y="291540"/>
                    <a:pt x="1044786" y="339797"/>
                    <a:pt x="1104314" y="339797"/>
                  </a:cubicBezTo>
                  <a:cubicBezTo>
                    <a:pt x="1163842" y="339797"/>
                    <a:pt x="1212099" y="291540"/>
                    <a:pt x="1212099" y="232012"/>
                  </a:cubicBezTo>
                  <a:cubicBezTo>
                    <a:pt x="1212099" y="172484"/>
                    <a:pt x="1163842" y="124227"/>
                    <a:pt x="1104314" y="12422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rgbClr val="FF0000"/>
            </a:solidFill>
            <a:ln>
              <a:gradFill>
                <a:gsLst>
                  <a:gs pos="0">
                    <a:srgbClr val="FF0066"/>
                  </a:gs>
                  <a:gs pos="100000">
                    <a:srgbClr val="FF3399">
                      <a:alpha val="0"/>
                    </a:srgbClr>
                  </a:gs>
                </a:gsLst>
                <a:lin ang="19200000" scaled="0"/>
              </a:gradFill>
            </a:ln>
            <a:effectLst>
              <a:outerShdw blurRad="50800" dist="38100" dir="2700000" algn="tl" rotWithShape="0">
                <a:prstClr val="black">
                  <a:alpha val="40000"/>
                </a:prstClr>
              </a:outerShdw>
              <a:reflection blurRad="6350" stA="35000" endPos="90000" dir="5400000" sy="-100000" algn="bl" rotWithShape="0"/>
            </a:effectLst>
            <a:scene3d>
              <a:camera prst="orthographicFront"/>
              <a:lightRig rig="chilly"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7" name="Group 126">
              <a:extLst>
                <a:ext uri="{FF2B5EF4-FFF2-40B4-BE49-F238E27FC236}">
                  <a16:creationId xmlns:a16="http://schemas.microsoft.com/office/drawing/2014/main" id="{BA28B76C-5107-436E-B803-6592BADC7185}"/>
                </a:ext>
              </a:extLst>
            </p:cNvPr>
            <p:cNvGrpSpPr/>
            <p:nvPr/>
          </p:nvGrpSpPr>
          <p:grpSpPr>
            <a:xfrm>
              <a:off x="9217095" y="435429"/>
              <a:ext cx="769257" cy="769257"/>
              <a:chOff x="7255412" y="400287"/>
              <a:chExt cx="769257" cy="769257"/>
            </a:xfrm>
          </p:grpSpPr>
          <p:sp>
            <p:nvSpPr>
              <p:cNvPr id="134" name="Oval 133">
                <a:extLst>
                  <a:ext uri="{FF2B5EF4-FFF2-40B4-BE49-F238E27FC236}">
                    <a16:creationId xmlns:a16="http://schemas.microsoft.com/office/drawing/2014/main" id="{AE32F8C6-A1E2-4A41-ACB9-A9D887FE8A80}"/>
                  </a:ext>
                </a:extLst>
              </p:cNvPr>
              <p:cNvSpPr/>
              <p:nvPr/>
            </p:nvSpPr>
            <p:spPr>
              <a:xfrm>
                <a:off x="7255412"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08B37D97-0B59-4F86-8678-171A761C541D}"/>
                  </a:ext>
                </a:extLst>
              </p:cNvPr>
              <p:cNvSpPr/>
              <p:nvPr/>
            </p:nvSpPr>
            <p:spPr>
              <a:xfrm>
                <a:off x="7430721" y="575111"/>
                <a:ext cx="418638" cy="418638"/>
              </a:xfrm>
              <a:prstGeom prst="ellipse">
                <a:avLst/>
              </a:prstGeom>
              <a:gradFill flip="none" rotWithShape="1">
                <a:gsLst>
                  <a:gs pos="0">
                    <a:srgbClr val="FF0066"/>
                  </a:gs>
                  <a:gs pos="100000">
                    <a:srgbClr val="FF3399"/>
                  </a:gs>
                </a:gsLst>
                <a:lin ang="0" scaled="0"/>
                <a:tileRect/>
              </a:gradFill>
              <a:ln>
                <a:gradFill>
                  <a:gsLst>
                    <a:gs pos="0">
                      <a:srgbClr val="FF0066"/>
                    </a:gs>
                    <a:gs pos="100000">
                      <a:srgbClr val="FF3399">
                        <a:alpha val="0"/>
                      </a:srgbClr>
                    </a:gs>
                  </a:gsLst>
                  <a:lin ang="19200000" scaled="0"/>
                </a:gra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8" name="Straight Connector 127">
              <a:extLst>
                <a:ext uri="{FF2B5EF4-FFF2-40B4-BE49-F238E27FC236}">
                  <a16:creationId xmlns:a16="http://schemas.microsoft.com/office/drawing/2014/main" id="{35D97D61-3B74-473E-B47D-20E6942675C3}"/>
                </a:ext>
              </a:extLst>
            </p:cNvPr>
            <p:cNvCxnSpPr>
              <a:cxnSpLocks/>
              <a:stCxn id="134" idx="4"/>
              <a:endCxn id="126" idx="5"/>
            </p:cNvCxnSpPr>
            <p:nvPr/>
          </p:nvCxnSpPr>
          <p:spPr>
            <a:xfrm flipH="1">
              <a:off x="9600942" y="1204686"/>
              <a:ext cx="782" cy="225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Freeform: Shape 91">
              <a:extLst>
                <a:ext uri="{FF2B5EF4-FFF2-40B4-BE49-F238E27FC236}">
                  <a16:creationId xmlns:a16="http://schemas.microsoft.com/office/drawing/2014/main" id="{62A2AEA3-0A47-404D-BA63-A6A151284C7A}"/>
                </a:ext>
              </a:extLst>
            </p:cNvPr>
            <p:cNvSpPr/>
            <p:nvPr/>
          </p:nvSpPr>
          <p:spPr>
            <a:xfrm>
              <a:off x="9594164" y="344617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Freeform: Shape 92">
              <a:extLst>
                <a:ext uri="{FF2B5EF4-FFF2-40B4-BE49-F238E27FC236}">
                  <a16:creationId xmlns:a16="http://schemas.microsoft.com/office/drawing/2014/main" id="{A58B8F7C-74DA-4C48-AF4F-AC70DAA0F081}"/>
                </a:ext>
              </a:extLst>
            </p:cNvPr>
            <p:cNvSpPr/>
            <p:nvPr/>
          </p:nvSpPr>
          <p:spPr>
            <a:xfrm>
              <a:off x="9568459" y="342409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Shape 93">
              <a:extLst>
                <a:ext uri="{FF2B5EF4-FFF2-40B4-BE49-F238E27FC236}">
                  <a16:creationId xmlns:a16="http://schemas.microsoft.com/office/drawing/2014/main" id="{2A0E65F2-9997-4D1C-84DC-F85F573B215D}"/>
                </a:ext>
              </a:extLst>
            </p:cNvPr>
            <p:cNvSpPr/>
            <p:nvPr/>
          </p:nvSpPr>
          <p:spPr>
            <a:xfrm>
              <a:off x="9575125" y="340503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46CD492D-9EE2-49DC-BCB4-B7D0D832510B}"/>
                </a:ext>
              </a:extLst>
            </p:cNvPr>
            <p:cNvSpPr/>
            <p:nvPr/>
          </p:nvSpPr>
          <p:spPr>
            <a:xfrm>
              <a:off x="8742514" y="5690886"/>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TextBox 132">
              <a:extLst>
                <a:ext uri="{FF2B5EF4-FFF2-40B4-BE49-F238E27FC236}">
                  <a16:creationId xmlns:a16="http://schemas.microsoft.com/office/drawing/2014/main" id="{85064E40-2020-4E30-A5F7-7EA1DB6C1E9F}"/>
                </a:ext>
              </a:extLst>
            </p:cNvPr>
            <p:cNvSpPr txBox="1"/>
            <p:nvPr/>
          </p:nvSpPr>
          <p:spPr>
            <a:xfrm>
              <a:off x="8496628" y="4162778"/>
              <a:ext cx="24918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40 Marks</a:t>
              </a:r>
            </a:p>
          </p:txBody>
        </p:sp>
      </p:grpSp>
      <p:sp>
        <p:nvSpPr>
          <p:cNvPr id="200" name="TextBox 199"/>
          <p:cNvSpPr txBox="1"/>
          <p:nvPr/>
        </p:nvSpPr>
        <p:spPr>
          <a:xfrm>
            <a:off x="8544105" y="2394366"/>
            <a:ext cx="25304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Total </a:t>
            </a:r>
            <a:r>
              <a:rPr kumimoji="0" lang="en-US" sz="20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80</a:t>
            </a: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Marks</a:t>
            </a:r>
          </a:p>
        </p:txBody>
      </p:sp>
      <p:pic>
        <p:nvPicPr>
          <p:cNvPr id="160" name="Picture 4" descr="Exide - International Brands">
            <a:extLst>
              <a:ext uri="{FF2B5EF4-FFF2-40B4-BE49-F238E27FC236}">
                <a16:creationId xmlns:a16="http://schemas.microsoft.com/office/drawing/2014/main" id="{033E9A37-389A-4D81-9F4D-AC269FC2BF7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27465" y="0"/>
            <a:ext cx="1225489" cy="77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174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2000"/>
                                            <p:tgtEl>
                                              <p:spTgt spid="87"/>
                                            </p:tgtEl>
                                          </p:cBhvr>
                                        </p:animEffect>
                                      </p:childTnLst>
                                    </p:cTn>
                                  </p:par>
                                  <p:par>
                                    <p:cTn id="8" presetID="1"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childTnLst>
                                    </p:cTn>
                                  </p:par>
                                  <p:par>
                                    <p:cTn id="10" presetID="2" presetClass="entr" presetSubtype="2" accel="28000" fill="hold" nodeType="withEffect" p14:presetBounceEnd="44000">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14:bounceEnd="44000">
                                          <p:cBhvr additive="base">
                                            <p:cTn id="12" dur="2000" fill="hold"/>
                                            <p:tgtEl>
                                              <p:spTgt spid="98"/>
                                            </p:tgtEl>
                                            <p:attrNameLst>
                                              <p:attrName>ppt_x</p:attrName>
                                            </p:attrNameLst>
                                          </p:cBhvr>
                                          <p:tavLst>
                                            <p:tav tm="0">
                                              <p:val>
                                                <p:strVal val="1+#ppt_w/2"/>
                                              </p:val>
                                            </p:tav>
                                            <p:tav tm="100000">
                                              <p:val>
                                                <p:strVal val="#ppt_x"/>
                                              </p:val>
                                            </p:tav>
                                          </p:tavLst>
                                        </p:anim>
                                        <p:anim calcmode="lin" valueType="num" p14:bounceEnd="44000">
                                          <p:cBhvr additive="base">
                                            <p:cTn id="13" dur="20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98"/>
                                            </p:tgtEl>
                                            <p:attrNameLst>
                                              <p:attrName>ppt_x</p:attrName>
                                            </p:attrNameLst>
                                          </p:cBhvr>
                                          <p:tavLst>
                                            <p:tav tm="0">
                                              <p:val>
                                                <p:strVal val="ppt_x"/>
                                              </p:val>
                                            </p:tav>
                                            <p:tav tm="100000">
                                              <p:val>
                                                <p:strVal val="ppt_x"/>
                                              </p:val>
                                            </p:tav>
                                          </p:tavLst>
                                        </p:anim>
                                        <p:anim calcmode="lin" valueType="num">
                                          <p:cBhvr additive="base">
                                            <p:cTn id="18" dur="500"/>
                                            <p:tgtEl>
                                              <p:spTgt spid="98"/>
                                            </p:tgtEl>
                                            <p:attrNameLst>
                                              <p:attrName>ppt_y</p:attrName>
                                            </p:attrNameLst>
                                          </p:cBhvr>
                                          <p:tavLst>
                                            <p:tav tm="0">
                                              <p:val>
                                                <p:strVal val="ppt_y"/>
                                              </p:val>
                                            </p:tav>
                                            <p:tav tm="100000">
                                              <p:val>
                                                <p:strVal val="1+ppt_h/2"/>
                                              </p:val>
                                            </p:tav>
                                          </p:tavLst>
                                        </p:anim>
                                        <p:set>
                                          <p:cBhvr>
                                            <p:cTn id="19" dur="1" fill="hold">
                                              <p:stCondLst>
                                                <p:cond delay="499"/>
                                              </p:stCondLst>
                                            </p:cTn>
                                            <p:tgtEl>
                                              <p:spTgt spid="98"/>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left)">
                                          <p:cBhvr>
                                            <p:cTn id="22" dur="2000"/>
                                            <p:tgtEl>
                                              <p:spTgt spid="88"/>
                                            </p:tgtEl>
                                          </p:cBhvr>
                                        </p:animEffect>
                                      </p:childTnLst>
                                    </p:cTn>
                                  </p:par>
                                  <p:par>
                                    <p:cTn id="23" presetID="2" presetClass="entr" presetSubtype="2" accel="28000" fill="hold" nodeType="withEffect" p14:presetBounceEnd="44000">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14:bounceEnd="44000">
                                          <p:cBhvr additive="base">
                                            <p:cTn id="25" dur="2000" fill="hold"/>
                                            <p:tgtEl>
                                              <p:spTgt spid="112"/>
                                            </p:tgtEl>
                                            <p:attrNameLst>
                                              <p:attrName>ppt_x</p:attrName>
                                            </p:attrNameLst>
                                          </p:cBhvr>
                                          <p:tavLst>
                                            <p:tav tm="0">
                                              <p:val>
                                                <p:strVal val="1+#ppt_w/2"/>
                                              </p:val>
                                            </p:tav>
                                            <p:tav tm="100000">
                                              <p:val>
                                                <p:strVal val="#ppt_x"/>
                                              </p:val>
                                            </p:tav>
                                          </p:tavLst>
                                        </p:anim>
                                        <p:anim calcmode="lin" valueType="num" p14:bounceEnd="44000">
                                          <p:cBhvr additive="base">
                                            <p:cTn id="26" dur="20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2"/>
                                            </p:tgtEl>
                                            <p:attrNameLst>
                                              <p:attrName>ppt_x</p:attrName>
                                            </p:attrNameLst>
                                          </p:cBhvr>
                                          <p:tavLst>
                                            <p:tav tm="0">
                                              <p:val>
                                                <p:strVal val="ppt_x"/>
                                              </p:val>
                                            </p:tav>
                                            <p:tav tm="100000">
                                              <p:val>
                                                <p:strVal val="ppt_x"/>
                                              </p:val>
                                            </p:tav>
                                          </p:tavLst>
                                        </p:anim>
                                        <p:anim calcmode="lin" valueType="num">
                                          <p:cBhvr additive="base">
                                            <p:cTn id="31" dur="500"/>
                                            <p:tgtEl>
                                              <p:spTgt spid="112"/>
                                            </p:tgtEl>
                                            <p:attrNameLst>
                                              <p:attrName>ppt_y</p:attrName>
                                            </p:attrNameLst>
                                          </p:cBhvr>
                                          <p:tavLst>
                                            <p:tav tm="0">
                                              <p:val>
                                                <p:strVal val="ppt_y"/>
                                              </p:val>
                                            </p:tav>
                                            <p:tav tm="100000">
                                              <p:val>
                                                <p:strVal val="1+ppt_h/2"/>
                                              </p:val>
                                            </p:tav>
                                          </p:tavLst>
                                        </p:anim>
                                        <p:set>
                                          <p:cBhvr>
                                            <p:cTn id="32" dur="1" fill="hold">
                                              <p:stCondLst>
                                                <p:cond delay="499"/>
                                              </p:stCondLst>
                                            </p:cTn>
                                            <p:tgtEl>
                                              <p:spTgt spid="112"/>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2000"/>
                                            <p:tgtEl>
                                              <p:spTgt spid="89"/>
                                            </p:tgtEl>
                                          </p:cBhvr>
                                        </p:animEffect>
                                      </p:childTnLst>
                                    </p:cTn>
                                  </p:par>
                                  <p:par>
                                    <p:cTn id="36" presetID="2" presetClass="entr" presetSubtype="2" accel="28000" fill="hold" nodeType="withEffect" p14:presetBounceEnd="44000">
                                      <p:stCondLst>
                                        <p:cond delay="0"/>
                                      </p:stCondLst>
                                      <p:childTnLst>
                                        <p:set>
                                          <p:cBhvr>
                                            <p:cTn id="37" dur="1" fill="hold">
                                              <p:stCondLst>
                                                <p:cond delay="0"/>
                                              </p:stCondLst>
                                            </p:cTn>
                                            <p:tgtEl>
                                              <p:spTgt spid="124"/>
                                            </p:tgtEl>
                                            <p:attrNameLst>
                                              <p:attrName>style.visibility</p:attrName>
                                            </p:attrNameLst>
                                          </p:cBhvr>
                                          <p:to>
                                            <p:strVal val="visible"/>
                                          </p:to>
                                        </p:set>
                                        <p:anim calcmode="lin" valueType="num" p14:bounceEnd="44000">
                                          <p:cBhvr additive="base">
                                            <p:cTn id="38" dur="2000" fill="hold"/>
                                            <p:tgtEl>
                                              <p:spTgt spid="124"/>
                                            </p:tgtEl>
                                            <p:attrNameLst>
                                              <p:attrName>ppt_x</p:attrName>
                                            </p:attrNameLst>
                                          </p:cBhvr>
                                          <p:tavLst>
                                            <p:tav tm="0">
                                              <p:val>
                                                <p:strVal val="1+#ppt_w/2"/>
                                              </p:val>
                                            </p:tav>
                                            <p:tav tm="100000">
                                              <p:val>
                                                <p:strVal val="#ppt_x"/>
                                              </p:val>
                                            </p:tav>
                                          </p:tavLst>
                                        </p:anim>
                                        <p:anim calcmode="lin" valueType="num" p14:bounceEnd="44000">
                                          <p:cBhvr additive="base">
                                            <p:cTn id="39" dur="20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24"/>
                                            </p:tgtEl>
                                            <p:attrNameLst>
                                              <p:attrName>ppt_x</p:attrName>
                                            </p:attrNameLst>
                                          </p:cBhvr>
                                          <p:tavLst>
                                            <p:tav tm="0">
                                              <p:val>
                                                <p:strVal val="ppt_x"/>
                                              </p:val>
                                            </p:tav>
                                            <p:tav tm="100000">
                                              <p:val>
                                                <p:strVal val="ppt_x"/>
                                              </p:val>
                                            </p:tav>
                                          </p:tavLst>
                                        </p:anim>
                                        <p:anim calcmode="lin" valueType="num">
                                          <p:cBhvr additive="base">
                                            <p:cTn id="44" dur="500"/>
                                            <p:tgtEl>
                                              <p:spTgt spid="124"/>
                                            </p:tgtEl>
                                            <p:attrNameLst>
                                              <p:attrName>ppt_y</p:attrName>
                                            </p:attrNameLst>
                                          </p:cBhvr>
                                          <p:tavLst>
                                            <p:tav tm="0">
                                              <p:val>
                                                <p:strVal val="ppt_y"/>
                                              </p:val>
                                            </p:tav>
                                            <p:tav tm="100000">
                                              <p:val>
                                                <p:strVal val="1+ppt_h/2"/>
                                              </p:val>
                                            </p:tav>
                                          </p:tavLst>
                                        </p:anim>
                                        <p:set>
                                          <p:cBhvr>
                                            <p:cTn id="45" dur="1" fill="hold">
                                              <p:stCondLst>
                                                <p:cond delay="499"/>
                                              </p:stCondLst>
                                            </p:cTn>
                                            <p:tgtEl>
                                              <p:spTgt spid="1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99"/>
                                            </p:tgtEl>
                                            <p:attrNameLst>
                                              <p:attrName>style.visibility</p:attrName>
                                            </p:attrNameLst>
                                          </p:cBhvr>
                                          <p:to>
                                            <p:strVal val="visible"/>
                                          </p:to>
                                        </p:set>
                                        <p:animEffect transition="in" filter="wipe(up)">
                                          <p:cBhvr>
                                            <p:cTn id="50" dur="5000"/>
                                            <p:tgtEl>
                                              <p:spTgt spid="199"/>
                                            </p:tgtEl>
                                          </p:cBhvr>
                                        </p:animEffect>
                                      </p:childTnLst>
                                    </p:cTn>
                                  </p:par>
                                  <p:par>
                                    <p:cTn id="51" presetID="20" presetClass="entr" presetSubtype="0" fill="hold" grpId="0" nodeType="withEffect">
                                      <p:stCondLst>
                                        <p:cond delay="2000"/>
                                      </p:stCondLst>
                                      <p:childTnLst>
                                        <p:set>
                                          <p:cBhvr>
                                            <p:cTn id="52" dur="1" fill="hold">
                                              <p:stCondLst>
                                                <p:cond delay="0"/>
                                              </p:stCondLst>
                                            </p:cTn>
                                            <p:tgtEl>
                                              <p:spTgt spid="200"/>
                                            </p:tgtEl>
                                            <p:attrNameLst>
                                              <p:attrName>style.visibility</p:attrName>
                                            </p:attrNameLst>
                                          </p:cBhvr>
                                          <p:to>
                                            <p:strVal val="visible"/>
                                          </p:to>
                                        </p:set>
                                        <p:animEffect transition="in" filter="wedge">
                                          <p:cBhvr>
                                            <p:cTn id="53" dur="3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2000"/>
                                            <p:tgtEl>
                                              <p:spTgt spid="87"/>
                                            </p:tgtEl>
                                          </p:cBhvr>
                                        </p:animEffect>
                                      </p:childTnLst>
                                    </p:cTn>
                                  </p:par>
                                  <p:par>
                                    <p:cTn id="8" presetID="1"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childTnLst>
                                    </p:cTn>
                                  </p:par>
                                  <p:par>
                                    <p:cTn id="10" presetID="2" presetClass="entr" presetSubtype="2" accel="2800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2000" fill="hold"/>
                                            <p:tgtEl>
                                              <p:spTgt spid="98"/>
                                            </p:tgtEl>
                                            <p:attrNameLst>
                                              <p:attrName>ppt_x</p:attrName>
                                            </p:attrNameLst>
                                          </p:cBhvr>
                                          <p:tavLst>
                                            <p:tav tm="0">
                                              <p:val>
                                                <p:strVal val="1+#ppt_w/2"/>
                                              </p:val>
                                            </p:tav>
                                            <p:tav tm="100000">
                                              <p:val>
                                                <p:strVal val="#ppt_x"/>
                                              </p:val>
                                            </p:tav>
                                          </p:tavLst>
                                        </p:anim>
                                        <p:anim calcmode="lin" valueType="num">
                                          <p:cBhvr additive="base">
                                            <p:cTn id="13" dur="20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98"/>
                                            </p:tgtEl>
                                            <p:attrNameLst>
                                              <p:attrName>ppt_x</p:attrName>
                                            </p:attrNameLst>
                                          </p:cBhvr>
                                          <p:tavLst>
                                            <p:tav tm="0">
                                              <p:val>
                                                <p:strVal val="ppt_x"/>
                                              </p:val>
                                            </p:tav>
                                            <p:tav tm="100000">
                                              <p:val>
                                                <p:strVal val="ppt_x"/>
                                              </p:val>
                                            </p:tav>
                                          </p:tavLst>
                                        </p:anim>
                                        <p:anim calcmode="lin" valueType="num">
                                          <p:cBhvr additive="base">
                                            <p:cTn id="18" dur="500"/>
                                            <p:tgtEl>
                                              <p:spTgt spid="98"/>
                                            </p:tgtEl>
                                            <p:attrNameLst>
                                              <p:attrName>ppt_y</p:attrName>
                                            </p:attrNameLst>
                                          </p:cBhvr>
                                          <p:tavLst>
                                            <p:tav tm="0">
                                              <p:val>
                                                <p:strVal val="ppt_y"/>
                                              </p:val>
                                            </p:tav>
                                            <p:tav tm="100000">
                                              <p:val>
                                                <p:strVal val="1+ppt_h/2"/>
                                              </p:val>
                                            </p:tav>
                                          </p:tavLst>
                                        </p:anim>
                                        <p:set>
                                          <p:cBhvr>
                                            <p:cTn id="19" dur="1" fill="hold">
                                              <p:stCondLst>
                                                <p:cond delay="499"/>
                                              </p:stCondLst>
                                            </p:cTn>
                                            <p:tgtEl>
                                              <p:spTgt spid="98"/>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left)">
                                          <p:cBhvr>
                                            <p:cTn id="22" dur="2000"/>
                                            <p:tgtEl>
                                              <p:spTgt spid="88"/>
                                            </p:tgtEl>
                                          </p:cBhvr>
                                        </p:animEffect>
                                      </p:childTnLst>
                                    </p:cTn>
                                  </p:par>
                                  <p:par>
                                    <p:cTn id="23" presetID="2" presetClass="entr" presetSubtype="2" accel="2800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cBhvr additive="base">
                                            <p:cTn id="25" dur="2000" fill="hold"/>
                                            <p:tgtEl>
                                              <p:spTgt spid="112"/>
                                            </p:tgtEl>
                                            <p:attrNameLst>
                                              <p:attrName>ppt_x</p:attrName>
                                            </p:attrNameLst>
                                          </p:cBhvr>
                                          <p:tavLst>
                                            <p:tav tm="0">
                                              <p:val>
                                                <p:strVal val="1+#ppt_w/2"/>
                                              </p:val>
                                            </p:tav>
                                            <p:tav tm="100000">
                                              <p:val>
                                                <p:strVal val="#ppt_x"/>
                                              </p:val>
                                            </p:tav>
                                          </p:tavLst>
                                        </p:anim>
                                        <p:anim calcmode="lin" valueType="num">
                                          <p:cBhvr additive="base">
                                            <p:cTn id="26" dur="20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2"/>
                                            </p:tgtEl>
                                            <p:attrNameLst>
                                              <p:attrName>ppt_x</p:attrName>
                                            </p:attrNameLst>
                                          </p:cBhvr>
                                          <p:tavLst>
                                            <p:tav tm="0">
                                              <p:val>
                                                <p:strVal val="ppt_x"/>
                                              </p:val>
                                            </p:tav>
                                            <p:tav tm="100000">
                                              <p:val>
                                                <p:strVal val="ppt_x"/>
                                              </p:val>
                                            </p:tav>
                                          </p:tavLst>
                                        </p:anim>
                                        <p:anim calcmode="lin" valueType="num">
                                          <p:cBhvr additive="base">
                                            <p:cTn id="31" dur="500"/>
                                            <p:tgtEl>
                                              <p:spTgt spid="112"/>
                                            </p:tgtEl>
                                            <p:attrNameLst>
                                              <p:attrName>ppt_y</p:attrName>
                                            </p:attrNameLst>
                                          </p:cBhvr>
                                          <p:tavLst>
                                            <p:tav tm="0">
                                              <p:val>
                                                <p:strVal val="ppt_y"/>
                                              </p:val>
                                            </p:tav>
                                            <p:tav tm="100000">
                                              <p:val>
                                                <p:strVal val="1+ppt_h/2"/>
                                              </p:val>
                                            </p:tav>
                                          </p:tavLst>
                                        </p:anim>
                                        <p:set>
                                          <p:cBhvr>
                                            <p:cTn id="32" dur="1" fill="hold">
                                              <p:stCondLst>
                                                <p:cond delay="499"/>
                                              </p:stCondLst>
                                            </p:cTn>
                                            <p:tgtEl>
                                              <p:spTgt spid="112"/>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2000"/>
                                            <p:tgtEl>
                                              <p:spTgt spid="89"/>
                                            </p:tgtEl>
                                          </p:cBhvr>
                                        </p:animEffect>
                                      </p:childTnLst>
                                    </p:cTn>
                                  </p:par>
                                  <p:par>
                                    <p:cTn id="36" presetID="2" presetClass="entr" presetSubtype="2" accel="28000" fill="hold" nodeType="withEffect">
                                      <p:stCondLst>
                                        <p:cond delay="0"/>
                                      </p:stCondLst>
                                      <p:childTnLst>
                                        <p:set>
                                          <p:cBhvr>
                                            <p:cTn id="37" dur="1" fill="hold">
                                              <p:stCondLst>
                                                <p:cond delay="0"/>
                                              </p:stCondLst>
                                            </p:cTn>
                                            <p:tgtEl>
                                              <p:spTgt spid="124"/>
                                            </p:tgtEl>
                                            <p:attrNameLst>
                                              <p:attrName>style.visibility</p:attrName>
                                            </p:attrNameLst>
                                          </p:cBhvr>
                                          <p:to>
                                            <p:strVal val="visible"/>
                                          </p:to>
                                        </p:set>
                                        <p:anim calcmode="lin" valueType="num">
                                          <p:cBhvr additive="base">
                                            <p:cTn id="38" dur="2000" fill="hold"/>
                                            <p:tgtEl>
                                              <p:spTgt spid="124"/>
                                            </p:tgtEl>
                                            <p:attrNameLst>
                                              <p:attrName>ppt_x</p:attrName>
                                            </p:attrNameLst>
                                          </p:cBhvr>
                                          <p:tavLst>
                                            <p:tav tm="0">
                                              <p:val>
                                                <p:strVal val="1+#ppt_w/2"/>
                                              </p:val>
                                            </p:tav>
                                            <p:tav tm="100000">
                                              <p:val>
                                                <p:strVal val="#ppt_x"/>
                                              </p:val>
                                            </p:tav>
                                          </p:tavLst>
                                        </p:anim>
                                        <p:anim calcmode="lin" valueType="num">
                                          <p:cBhvr additive="base">
                                            <p:cTn id="39" dur="20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24"/>
                                            </p:tgtEl>
                                            <p:attrNameLst>
                                              <p:attrName>ppt_x</p:attrName>
                                            </p:attrNameLst>
                                          </p:cBhvr>
                                          <p:tavLst>
                                            <p:tav tm="0">
                                              <p:val>
                                                <p:strVal val="ppt_x"/>
                                              </p:val>
                                            </p:tav>
                                            <p:tav tm="100000">
                                              <p:val>
                                                <p:strVal val="ppt_x"/>
                                              </p:val>
                                            </p:tav>
                                          </p:tavLst>
                                        </p:anim>
                                        <p:anim calcmode="lin" valueType="num">
                                          <p:cBhvr additive="base">
                                            <p:cTn id="44" dur="500"/>
                                            <p:tgtEl>
                                              <p:spTgt spid="124"/>
                                            </p:tgtEl>
                                            <p:attrNameLst>
                                              <p:attrName>ppt_y</p:attrName>
                                            </p:attrNameLst>
                                          </p:cBhvr>
                                          <p:tavLst>
                                            <p:tav tm="0">
                                              <p:val>
                                                <p:strVal val="ppt_y"/>
                                              </p:val>
                                            </p:tav>
                                            <p:tav tm="100000">
                                              <p:val>
                                                <p:strVal val="1+ppt_h/2"/>
                                              </p:val>
                                            </p:tav>
                                          </p:tavLst>
                                        </p:anim>
                                        <p:set>
                                          <p:cBhvr>
                                            <p:cTn id="45" dur="1" fill="hold">
                                              <p:stCondLst>
                                                <p:cond delay="499"/>
                                              </p:stCondLst>
                                            </p:cTn>
                                            <p:tgtEl>
                                              <p:spTgt spid="124"/>
                                            </p:tgtEl>
                                            <p:attrNameLst>
                                              <p:attrName>style.visibility</p:attrName>
                                            </p:attrNameLst>
                                          </p:cBhvr>
                                          <p:to>
                                            <p:strVal val="hidden"/>
                                          </p:to>
                                        </p:set>
                                      </p:childTnLst>
                                    </p:cTn>
                                  </p:par>
                                  <p:par>
                                    <p:cTn id="46" presetID="22" presetClass="entr" presetSubtype="8" fill="hold"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left)">
                                          <p:cBhvr>
                                            <p:cTn id="48" dur="2000"/>
                                            <p:tgtEl>
                                              <p:spTgt spid="90"/>
                                            </p:tgtEl>
                                          </p:cBhvr>
                                        </p:animEffect>
                                      </p:childTnLst>
                                    </p:cTn>
                                  </p:par>
                                  <p:par>
                                    <p:cTn id="49" presetID="2" presetClass="entr" presetSubtype="2" accel="28000" fill="hold" nodeType="withEffect">
                                      <p:stCondLst>
                                        <p:cond delay="0"/>
                                      </p:stCondLst>
                                      <p:childTnLst>
                                        <p:set>
                                          <p:cBhvr>
                                            <p:cTn id="50" dur="1" fill="hold">
                                              <p:stCondLst>
                                                <p:cond delay="0"/>
                                              </p:stCondLst>
                                            </p:cTn>
                                            <p:tgtEl>
                                              <p:spTgt spid="136"/>
                                            </p:tgtEl>
                                            <p:attrNameLst>
                                              <p:attrName>style.visibility</p:attrName>
                                            </p:attrNameLst>
                                          </p:cBhvr>
                                          <p:to>
                                            <p:strVal val="visible"/>
                                          </p:to>
                                        </p:set>
                                        <p:anim calcmode="lin" valueType="num">
                                          <p:cBhvr additive="base">
                                            <p:cTn id="51" dur="2000" fill="hold"/>
                                            <p:tgtEl>
                                              <p:spTgt spid="136"/>
                                            </p:tgtEl>
                                            <p:attrNameLst>
                                              <p:attrName>ppt_x</p:attrName>
                                            </p:attrNameLst>
                                          </p:cBhvr>
                                          <p:tavLst>
                                            <p:tav tm="0">
                                              <p:val>
                                                <p:strVal val="1+#ppt_w/2"/>
                                              </p:val>
                                            </p:tav>
                                            <p:tav tm="100000">
                                              <p:val>
                                                <p:strVal val="#ppt_x"/>
                                              </p:val>
                                            </p:tav>
                                          </p:tavLst>
                                        </p:anim>
                                        <p:anim calcmode="lin" valueType="num">
                                          <p:cBhvr additive="base">
                                            <p:cTn id="52" dur="20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36"/>
                                            </p:tgtEl>
                                            <p:attrNameLst>
                                              <p:attrName>ppt_x</p:attrName>
                                            </p:attrNameLst>
                                          </p:cBhvr>
                                          <p:tavLst>
                                            <p:tav tm="0">
                                              <p:val>
                                                <p:strVal val="ppt_x"/>
                                              </p:val>
                                            </p:tav>
                                            <p:tav tm="100000">
                                              <p:val>
                                                <p:strVal val="ppt_x"/>
                                              </p:val>
                                            </p:tav>
                                          </p:tavLst>
                                        </p:anim>
                                        <p:anim calcmode="lin" valueType="num">
                                          <p:cBhvr additive="base">
                                            <p:cTn id="57" dur="500"/>
                                            <p:tgtEl>
                                              <p:spTgt spid="136"/>
                                            </p:tgtEl>
                                            <p:attrNameLst>
                                              <p:attrName>ppt_y</p:attrName>
                                            </p:attrNameLst>
                                          </p:cBhvr>
                                          <p:tavLst>
                                            <p:tav tm="0">
                                              <p:val>
                                                <p:strVal val="ppt_y"/>
                                              </p:val>
                                            </p:tav>
                                            <p:tav tm="100000">
                                              <p:val>
                                                <p:strVal val="1+ppt_h/2"/>
                                              </p:val>
                                            </p:tav>
                                          </p:tavLst>
                                        </p:anim>
                                        <p:set>
                                          <p:cBhvr>
                                            <p:cTn id="58" dur="1" fill="hold">
                                              <p:stCondLst>
                                                <p:cond delay="499"/>
                                              </p:stCondLst>
                                            </p:cTn>
                                            <p:tgtEl>
                                              <p:spTgt spid="136"/>
                                            </p:tgtEl>
                                            <p:attrNameLst>
                                              <p:attrName>style.visibility</p:attrName>
                                            </p:attrNameLst>
                                          </p:cBhvr>
                                          <p:to>
                                            <p:strVal val="hidden"/>
                                          </p:to>
                                        </p:set>
                                      </p:childTnLst>
                                    </p:cTn>
                                  </p:par>
                                  <p:par>
                                    <p:cTn id="59" presetID="22" presetClass="entr" presetSubtype="8"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left)">
                                          <p:cBhvr>
                                            <p:cTn id="61" dur="2000"/>
                                            <p:tgtEl>
                                              <p:spTgt spid="91"/>
                                            </p:tgtEl>
                                          </p:cBhvr>
                                        </p:animEffect>
                                      </p:childTnLst>
                                    </p:cTn>
                                  </p:par>
                                  <p:par>
                                    <p:cTn id="62" presetID="2" presetClass="entr" presetSubtype="2" accel="28000" fill="hold" nodeType="withEffect">
                                      <p:stCondLst>
                                        <p:cond delay="0"/>
                                      </p:stCondLst>
                                      <p:childTnLst>
                                        <p:set>
                                          <p:cBhvr>
                                            <p:cTn id="63" dur="1" fill="hold">
                                              <p:stCondLst>
                                                <p:cond delay="0"/>
                                              </p:stCondLst>
                                            </p:cTn>
                                            <p:tgtEl>
                                              <p:spTgt spid="148"/>
                                            </p:tgtEl>
                                            <p:attrNameLst>
                                              <p:attrName>style.visibility</p:attrName>
                                            </p:attrNameLst>
                                          </p:cBhvr>
                                          <p:to>
                                            <p:strVal val="visible"/>
                                          </p:to>
                                        </p:set>
                                        <p:anim calcmode="lin" valueType="num">
                                          <p:cBhvr additive="base">
                                            <p:cTn id="64" dur="2000" fill="hold"/>
                                            <p:tgtEl>
                                              <p:spTgt spid="148"/>
                                            </p:tgtEl>
                                            <p:attrNameLst>
                                              <p:attrName>ppt_x</p:attrName>
                                            </p:attrNameLst>
                                          </p:cBhvr>
                                          <p:tavLst>
                                            <p:tav tm="0">
                                              <p:val>
                                                <p:strVal val="1+#ppt_w/2"/>
                                              </p:val>
                                            </p:tav>
                                            <p:tav tm="100000">
                                              <p:val>
                                                <p:strVal val="#ppt_x"/>
                                              </p:val>
                                            </p:tav>
                                          </p:tavLst>
                                        </p:anim>
                                        <p:anim calcmode="lin" valueType="num">
                                          <p:cBhvr additive="base">
                                            <p:cTn id="65" dur="20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148"/>
                                            </p:tgtEl>
                                            <p:attrNameLst>
                                              <p:attrName>ppt_x</p:attrName>
                                            </p:attrNameLst>
                                          </p:cBhvr>
                                          <p:tavLst>
                                            <p:tav tm="0">
                                              <p:val>
                                                <p:strVal val="ppt_x"/>
                                              </p:val>
                                            </p:tav>
                                            <p:tav tm="100000">
                                              <p:val>
                                                <p:strVal val="ppt_x"/>
                                              </p:val>
                                            </p:tav>
                                          </p:tavLst>
                                        </p:anim>
                                        <p:anim calcmode="lin" valueType="num">
                                          <p:cBhvr additive="base">
                                            <p:cTn id="70" dur="500"/>
                                            <p:tgtEl>
                                              <p:spTgt spid="148"/>
                                            </p:tgtEl>
                                            <p:attrNameLst>
                                              <p:attrName>ppt_y</p:attrName>
                                            </p:attrNameLst>
                                          </p:cBhvr>
                                          <p:tavLst>
                                            <p:tav tm="0">
                                              <p:val>
                                                <p:strVal val="ppt_y"/>
                                              </p:val>
                                            </p:tav>
                                            <p:tav tm="100000">
                                              <p:val>
                                                <p:strVal val="1+ppt_h/2"/>
                                              </p:val>
                                            </p:tav>
                                          </p:tavLst>
                                        </p:anim>
                                        <p:set>
                                          <p:cBhvr>
                                            <p:cTn id="71" dur="1" fill="hold">
                                              <p:stCondLst>
                                                <p:cond delay="499"/>
                                              </p:stCondLst>
                                            </p:cTn>
                                            <p:tgtEl>
                                              <p:spTgt spid="148"/>
                                            </p:tgtEl>
                                            <p:attrNameLst>
                                              <p:attrName>style.visibility</p:attrName>
                                            </p:attrNameLst>
                                          </p:cBhvr>
                                          <p:to>
                                            <p:strVal val="hidden"/>
                                          </p:to>
                                        </p:set>
                                      </p:childTnLst>
                                    </p:cTn>
                                  </p:par>
                                  <p:par>
                                    <p:cTn id="72" presetID="22" presetClass="entr" presetSubtype="8" fill="hold" nodeType="with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wipe(left)">
                                          <p:cBhvr>
                                            <p:cTn id="74" dur="2000"/>
                                            <p:tgtEl>
                                              <p:spTgt spid="92"/>
                                            </p:tgtEl>
                                          </p:cBhvr>
                                        </p:animEffect>
                                      </p:childTnLst>
                                    </p:cTn>
                                  </p:par>
                                  <p:par>
                                    <p:cTn id="75" presetID="2" presetClass="entr" presetSubtype="2" accel="28000" fill="hold" nodeType="withEffect">
                                      <p:stCondLst>
                                        <p:cond delay="0"/>
                                      </p:stCondLst>
                                      <p:childTnLst>
                                        <p:set>
                                          <p:cBhvr>
                                            <p:cTn id="76" dur="1" fill="hold">
                                              <p:stCondLst>
                                                <p:cond delay="0"/>
                                              </p:stCondLst>
                                            </p:cTn>
                                            <p:tgtEl>
                                              <p:spTgt spid="161"/>
                                            </p:tgtEl>
                                            <p:attrNameLst>
                                              <p:attrName>style.visibility</p:attrName>
                                            </p:attrNameLst>
                                          </p:cBhvr>
                                          <p:to>
                                            <p:strVal val="visible"/>
                                          </p:to>
                                        </p:set>
                                        <p:anim calcmode="lin" valueType="num">
                                          <p:cBhvr additive="base">
                                            <p:cTn id="77" dur="2000" fill="hold"/>
                                            <p:tgtEl>
                                              <p:spTgt spid="161"/>
                                            </p:tgtEl>
                                            <p:attrNameLst>
                                              <p:attrName>ppt_x</p:attrName>
                                            </p:attrNameLst>
                                          </p:cBhvr>
                                          <p:tavLst>
                                            <p:tav tm="0">
                                              <p:val>
                                                <p:strVal val="1+#ppt_w/2"/>
                                              </p:val>
                                            </p:tav>
                                            <p:tav tm="100000">
                                              <p:val>
                                                <p:strVal val="#ppt_x"/>
                                              </p:val>
                                            </p:tav>
                                          </p:tavLst>
                                        </p:anim>
                                        <p:anim calcmode="lin" valueType="num">
                                          <p:cBhvr additive="base">
                                            <p:cTn id="78" dur="20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nodeType="clickEffect">
                                      <p:stCondLst>
                                        <p:cond delay="0"/>
                                      </p:stCondLst>
                                      <p:childTnLst>
                                        <p:anim calcmode="lin" valueType="num">
                                          <p:cBhvr additive="base">
                                            <p:cTn id="82" dur="500"/>
                                            <p:tgtEl>
                                              <p:spTgt spid="161"/>
                                            </p:tgtEl>
                                            <p:attrNameLst>
                                              <p:attrName>ppt_x</p:attrName>
                                            </p:attrNameLst>
                                          </p:cBhvr>
                                          <p:tavLst>
                                            <p:tav tm="0">
                                              <p:val>
                                                <p:strVal val="ppt_x"/>
                                              </p:val>
                                            </p:tav>
                                            <p:tav tm="100000">
                                              <p:val>
                                                <p:strVal val="ppt_x"/>
                                              </p:val>
                                            </p:tav>
                                          </p:tavLst>
                                        </p:anim>
                                        <p:anim calcmode="lin" valueType="num">
                                          <p:cBhvr additive="base">
                                            <p:cTn id="83" dur="500"/>
                                            <p:tgtEl>
                                              <p:spTgt spid="161"/>
                                            </p:tgtEl>
                                            <p:attrNameLst>
                                              <p:attrName>ppt_y</p:attrName>
                                            </p:attrNameLst>
                                          </p:cBhvr>
                                          <p:tavLst>
                                            <p:tav tm="0">
                                              <p:val>
                                                <p:strVal val="ppt_y"/>
                                              </p:val>
                                            </p:tav>
                                            <p:tav tm="100000">
                                              <p:val>
                                                <p:strVal val="1+ppt_h/2"/>
                                              </p:val>
                                            </p:tav>
                                          </p:tavLst>
                                        </p:anim>
                                        <p:set>
                                          <p:cBhvr>
                                            <p:cTn id="84" dur="1" fill="hold">
                                              <p:stCondLst>
                                                <p:cond delay="499"/>
                                              </p:stCondLst>
                                            </p:cTn>
                                            <p:tgtEl>
                                              <p:spTgt spid="161"/>
                                            </p:tgtEl>
                                            <p:attrNameLst>
                                              <p:attrName>style.visibility</p:attrName>
                                            </p:attrNameLst>
                                          </p:cBhvr>
                                          <p:to>
                                            <p:strVal val="hidden"/>
                                          </p:to>
                                        </p:set>
                                      </p:childTnLst>
                                    </p:cTn>
                                  </p:par>
                                  <p:par>
                                    <p:cTn id="85" presetID="22" presetClass="entr" presetSubtype="8" fill="hold" nodeType="with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2000"/>
                                            <p:tgtEl>
                                              <p:spTgt spid="93"/>
                                            </p:tgtEl>
                                          </p:cBhvr>
                                        </p:animEffect>
                                      </p:childTnLst>
                                    </p:cTn>
                                  </p:par>
                                  <p:par>
                                    <p:cTn id="88" presetID="2" presetClass="entr" presetSubtype="2" accel="28000" fill="hold" nodeType="withEffect">
                                      <p:stCondLst>
                                        <p:cond delay="0"/>
                                      </p:stCondLst>
                                      <p:childTnLst>
                                        <p:set>
                                          <p:cBhvr>
                                            <p:cTn id="89" dur="1" fill="hold">
                                              <p:stCondLst>
                                                <p:cond delay="0"/>
                                              </p:stCondLst>
                                            </p:cTn>
                                            <p:tgtEl>
                                              <p:spTgt spid="174"/>
                                            </p:tgtEl>
                                            <p:attrNameLst>
                                              <p:attrName>style.visibility</p:attrName>
                                            </p:attrNameLst>
                                          </p:cBhvr>
                                          <p:to>
                                            <p:strVal val="visible"/>
                                          </p:to>
                                        </p:set>
                                        <p:anim calcmode="lin" valueType="num">
                                          <p:cBhvr additive="base">
                                            <p:cTn id="90" dur="2000" fill="hold"/>
                                            <p:tgtEl>
                                              <p:spTgt spid="174"/>
                                            </p:tgtEl>
                                            <p:attrNameLst>
                                              <p:attrName>ppt_x</p:attrName>
                                            </p:attrNameLst>
                                          </p:cBhvr>
                                          <p:tavLst>
                                            <p:tav tm="0">
                                              <p:val>
                                                <p:strVal val="1+#ppt_w/2"/>
                                              </p:val>
                                            </p:tav>
                                            <p:tav tm="100000">
                                              <p:val>
                                                <p:strVal val="#ppt_x"/>
                                              </p:val>
                                            </p:tav>
                                          </p:tavLst>
                                        </p:anim>
                                        <p:anim calcmode="lin" valueType="num">
                                          <p:cBhvr additive="base">
                                            <p:cTn id="91" dur="20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74"/>
                                            </p:tgtEl>
                                            <p:attrNameLst>
                                              <p:attrName>ppt_x</p:attrName>
                                            </p:attrNameLst>
                                          </p:cBhvr>
                                          <p:tavLst>
                                            <p:tav tm="0">
                                              <p:val>
                                                <p:strVal val="ppt_x"/>
                                              </p:val>
                                            </p:tav>
                                            <p:tav tm="100000">
                                              <p:val>
                                                <p:strVal val="ppt_x"/>
                                              </p:val>
                                            </p:tav>
                                          </p:tavLst>
                                        </p:anim>
                                        <p:anim calcmode="lin" valueType="num">
                                          <p:cBhvr additive="base">
                                            <p:cTn id="96" dur="500"/>
                                            <p:tgtEl>
                                              <p:spTgt spid="174"/>
                                            </p:tgtEl>
                                            <p:attrNameLst>
                                              <p:attrName>ppt_y</p:attrName>
                                            </p:attrNameLst>
                                          </p:cBhvr>
                                          <p:tavLst>
                                            <p:tav tm="0">
                                              <p:val>
                                                <p:strVal val="ppt_y"/>
                                              </p:val>
                                            </p:tav>
                                            <p:tav tm="100000">
                                              <p:val>
                                                <p:strVal val="1+ppt_h/2"/>
                                              </p:val>
                                            </p:tav>
                                          </p:tavLst>
                                        </p:anim>
                                        <p:set>
                                          <p:cBhvr>
                                            <p:cTn id="97" dur="1" fill="hold">
                                              <p:stCondLst>
                                                <p:cond delay="499"/>
                                              </p:stCondLst>
                                            </p:cTn>
                                            <p:tgtEl>
                                              <p:spTgt spid="174"/>
                                            </p:tgtEl>
                                            <p:attrNameLst>
                                              <p:attrName>style.visibility</p:attrName>
                                            </p:attrNameLst>
                                          </p:cBhvr>
                                          <p:to>
                                            <p:strVal val="hidden"/>
                                          </p:to>
                                        </p:set>
                                      </p:childTnLst>
                                    </p:cTn>
                                  </p:par>
                                  <p:par>
                                    <p:cTn id="98" presetID="22" presetClass="entr" presetSubtype="8" fill="hold" nodeType="with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wipe(left)">
                                          <p:cBhvr>
                                            <p:cTn id="100" dur="2000"/>
                                            <p:tgtEl>
                                              <p:spTgt spid="94"/>
                                            </p:tgtEl>
                                          </p:cBhvr>
                                        </p:animEffect>
                                      </p:childTnLst>
                                    </p:cTn>
                                  </p:par>
                                  <p:par>
                                    <p:cTn id="101" presetID="2" presetClass="entr" presetSubtype="2" accel="28000" fill="hold" nodeType="withEffect">
                                      <p:stCondLst>
                                        <p:cond delay="0"/>
                                      </p:stCondLst>
                                      <p:childTnLst>
                                        <p:set>
                                          <p:cBhvr>
                                            <p:cTn id="102" dur="1" fill="hold">
                                              <p:stCondLst>
                                                <p:cond delay="0"/>
                                              </p:stCondLst>
                                            </p:cTn>
                                            <p:tgtEl>
                                              <p:spTgt spid="187"/>
                                            </p:tgtEl>
                                            <p:attrNameLst>
                                              <p:attrName>style.visibility</p:attrName>
                                            </p:attrNameLst>
                                          </p:cBhvr>
                                          <p:to>
                                            <p:strVal val="visible"/>
                                          </p:to>
                                        </p:set>
                                        <p:anim calcmode="lin" valueType="num">
                                          <p:cBhvr additive="base">
                                            <p:cTn id="103" dur="2000" fill="hold"/>
                                            <p:tgtEl>
                                              <p:spTgt spid="187"/>
                                            </p:tgtEl>
                                            <p:attrNameLst>
                                              <p:attrName>ppt_x</p:attrName>
                                            </p:attrNameLst>
                                          </p:cBhvr>
                                          <p:tavLst>
                                            <p:tav tm="0">
                                              <p:val>
                                                <p:strVal val="1+#ppt_w/2"/>
                                              </p:val>
                                            </p:tav>
                                            <p:tav tm="100000">
                                              <p:val>
                                                <p:strVal val="#ppt_x"/>
                                              </p:val>
                                            </p:tav>
                                          </p:tavLst>
                                        </p:anim>
                                        <p:anim calcmode="lin" valueType="num">
                                          <p:cBhvr additive="base">
                                            <p:cTn id="104" dur="20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nodeType="clickEffect">
                                      <p:stCondLst>
                                        <p:cond delay="0"/>
                                      </p:stCondLst>
                                      <p:childTnLst>
                                        <p:anim calcmode="lin" valueType="num">
                                          <p:cBhvr additive="base">
                                            <p:cTn id="108" dur="500"/>
                                            <p:tgtEl>
                                              <p:spTgt spid="187"/>
                                            </p:tgtEl>
                                            <p:attrNameLst>
                                              <p:attrName>ppt_x</p:attrName>
                                            </p:attrNameLst>
                                          </p:cBhvr>
                                          <p:tavLst>
                                            <p:tav tm="0">
                                              <p:val>
                                                <p:strVal val="ppt_x"/>
                                              </p:val>
                                            </p:tav>
                                            <p:tav tm="100000">
                                              <p:val>
                                                <p:strVal val="ppt_x"/>
                                              </p:val>
                                            </p:tav>
                                          </p:tavLst>
                                        </p:anim>
                                        <p:anim calcmode="lin" valueType="num">
                                          <p:cBhvr additive="base">
                                            <p:cTn id="109" dur="500"/>
                                            <p:tgtEl>
                                              <p:spTgt spid="187"/>
                                            </p:tgtEl>
                                            <p:attrNameLst>
                                              <p:attrName>ppt_y</p:attrName>
                                            </p:attrNameLst>
                                          </p:cBhvr>
                                          <p:tavLst>
                                            <p:tav tm="0">
                                              <p:val>
                                                <p:strVal val="ppt_y"/>
                                              </p:val>
                                            </p:tav>
                                            <p:tav tm="100000">
                                              <p:val>
                                                <p:strVal val="1+ppt_h/2"/>
                                              </p:val>
                                            </p:tav>
                                          </p:tavLst>
                                        </p:anim>
                                        <p:set>
                                          <p:cBhvr>
                                            <p:cTn id="110" dur="1" fill="hold">
                                              <p:stCondLst>
                                                <p:cond delay="499"/>
                                              </p:stCondLst>
                                            </p:cTn>
                                            <p:tgtEl>
                                              <p:spTgt spid="18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199"/>
                                            </p:tgtEl>
                                            <p:attrNameLst>
                                              <p:attrName>style.visibility</p:attrName>
                                            </p:attrNameLst>
                                          </p:cBhvr>
                                          <p:to>
                                            <p:strVal val="visible"/>
                                          </p:to>
                                        </p:set>
                                        <p:animEffect transition="in" filter="wipe(up)">
                                          <p:cBhvr>
                                            <p:cTn id="115" dur="5000"/>
                                            <p:tgtEl>
                                              <p:spTgt spid="199"/>
                                            </p:tgtEl>
                                          </p:cBhvr>
                                        </p:animEffect>
                                      </p:childTnLst>
                                    </p:cTn>
                                  </p:par>
                                  <p:par>
                                    <p:cTn id="116" presetID="20" presetClass="entr" presetSubtype="0" fill="hold" grpId="0" nodeType="withEffect">
                                      <p:stCondLst>
                                        <p:cond delay="2000"/>
                                      </p:stCondLst>
                                      <p:childTnLst>
                                        <p:set>
                                          <p:cBhvr>
                                            <p:cTn id="117" dur="1" fill="hold">
                                              <p:stCondLst>
                                                <p:cond delay="0"/>
                                              </p:stCondLst>
                                            </p:cTn>
                                            <p:tgtEl>
                                              <p:spTgt spid="200"/>
                                            </p:tgtEl>
                                            <p:attrNameLst>
                                              <p:attrName>style.visibility</p:attrName>
                                            </p:attrNameLst>
                                          </p:cBhvr>
                                          <p:to>
                                            <p:strVal val="visible"/>
                                          </p:to>
                                        </p:set>
                                        <p:animEffect transition="in" filter="wedge">
                                          <p:cBhvr>
                                            <p:cTn id="118" dur="3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F5DC9-8BEC-D5D2-1F43-DF33A560B45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04B641-8A51-89E9-C3F7-9A3BA5D95E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43E1116-8A5C-C7BD-436F-1A17413A04BB}"/>
              </a:ext>
            </a:extLst>
          </p:cNvPr>
          <p:cNvPicPr>
            <a:picLocks noChangeAspect="1"/>
          </p:cNvPicPr>
          <p:nvPr/>
        </p:nvPicPr>
        <p:blipFill>
          <a:blip r:embed="rId2"/>
          <a:stretch>
            <a:fillRect/>
          </a:stretch>
        </p:blipFill>
        <p:spPr>
          <a:xfrm>
            <a:off x="529389" y="304799"/>
            <a:ext cx="11277600" cy="6288505"/>
          </a:xfrm>
          <a:prstGeom prst="rect">
            <a:avLst/>
          </a:prstGeom>
        </p:spPr>
      </p:pic>
    </p:spTree>
    <p:extLst>
      <p:ext uri="{BB962C8B-B14F-4D97-AF65-F5344CB8AC3E}">
        <p14:creationId xmlns:p14="http://schemas.microsoft.com/office/powerpoint/2010/main" val="245336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164BC-326E-392D-4B1F-A7694616AFB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AF0DC8-A35D-CFFA-D41F-2E36E8A2C5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1AFBF0C-EB15-4A69-F72A-0D10E07E9E7A}"/>
              </a:ext>
            </a:extLst>
          </p:cNvPr>
          <p:cNvPicPr>
            <a:picLocks noChangeAspect="1"/>
          </p:cNvPicPr>
          <p:nvPr/>
        </p:nvPicPr>
        <p:blipFill>
          <a:blip r:embed="rId2"/>
          <a:stretch>
            <a:fillRect/>
          </a:stretch>
        </p:blipFill>
        <p:spPr>
          <a:xfrm>
            <a:off x="513347" y="449179"/>
            <a:ext cx="10956757" cy="6031832"/>
          </a:xfrm>
          <a:prstGeom prst="rect">
            <a:avLst/>
          </a:prstGeom>
        </p:spPr>
      </p:pic>
    </p:spTree>
    <p:extLst>
      <p:ext uri="{BB962C8B-B14F-4D97-AF65-F5344CB8AC3E}">
        <p14:creationId xmlns:p14="http://schemas.microsoft.com/office/powerpoint/2010/main" val="269260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4E53B-842A-019F-4A6A-9BAC375464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A98F76-3C04-039D-9ACF-A6E2A456E9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E9DFBE2-C8B6-7C2B-1A94-F394EC6374C2}"/>
              </a:ext>
            </a:extLst>
          </p:cNvPr>
          <p:cNvPicPr>
            <a:picLocks noChangeAspect="1"/>
          </p:cNvPicPr>
          <p:nvPr/>
        </p:nvPicPr>
        <p:blipFill>
          <a:blip r:embed="rId2"/>
          <a:stretch>
            <a:fillRect/>
          </a:stretch>
        </p:blipFill>
        <p:spPr>
          <a:xfrm>
            <a:off x="128336" y="561474"/>
            <a:ext cx="11438021" cy="6160001"/>
          </a:xfrm>
          <a:prstGeom prst="rect">
            <a:avLst/>
          </a:prstGeom>
        </p:spPr>
      </p:pic>
    </p:spTree>
    <p:extLst>
      <p:ext uri="{BB962C8B-B14F-4D97-AF65-F5344CB8AC3E}">
        <p14:creationId xmlns:p14="http://schemas.microsoft.com/office/powerpoint/2010/main" val="4057737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66157-99DC-33FA-C4CD-E196D74831D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A91663-E899-62AB-24B9-24BD0475DD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D652F30-DB23-6105-0D12-6E38FA924678}"/>
              </a:ext>
            </a:extLst>
          </p:cNvPr>
          <p:cNvPicPr>
            <a:picLocks noChangeAspect="1"/>
          </p:cNvPicPr>
          <p:nvPr/>
        </p:nvPicPr>
        <p:blipFill>
          <a:blip r:embed="rId2"/>
          <a:stretch>
            <a:fillRect/>
          </a:stretch>
        </p:blipFill>
        <p:spPr>
          <a:xfrm>
            <a:off x="513347" y="256674"/>
            <a:ext cx="10972799" cy="6464801"/>
          </a:xfrm>
          <a:prstGeom prst="rect">
            <a:avLst/>
          </a:prstGeom>
        </p:spPr>
      </p:pic>
    </p:spTree>
    <p:extLst>
      <p:ext uri="{BB962C8B-B14F-4D97-AF65-F5344CB8AC3E}">
        <p14:creationId xmlns:p14="http://schemas.microsoft.com/office/powerpoint/2010/main" val="1029887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6D395-B27B-CB5E-E481-FFD87572960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5B91C5-5A09-DEC1-21E9-2F82A456A8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27CEDE9-0E25-928E-53E7-924D76E1306A}"/>
              </a:ext>
            </a:extLst>
          </p:cNvPr>
          <p:cNvPicPr>
            <a:picLocks noChangeAspect="1"/>
          </p:cNvPicPr>
          <p:nvPr/>
        </p:nvPicPr>
        <p:blipFill>
          <a:blip r:embed="rId2"/>
          <a:stretch>
            <a:fillRect/>
          </a:stretch>
        </p:blipFill>
        <p:spPr>
          <a:xfrm>
            <a:off x="320842" y="417095"/>
            <a:ext cx="11518231" cy="5939255"/>
          </a:xfrm>
          <a:prstGeom prst="rect">
            <a:avLst/>
          </a:prstGeom>
        </p:spPr>
      </p:pic>
    </p:spTree>
    <p:extLst>
      <p:ext uri="{BB962C8B-B14F-4D97-AF65-F5344CB8AC3E}">
        <p14:creationId xmlns:p14="http://schemas.microsoft.com/office/powerpoint/2010/main" val="438927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16A67-B3CC-45CC-B034-AD12814E1F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6E31F-5D5A-4FA3-A963-82F178D44D5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descr="13 Little-Known Grammar Rules | LiteracyPlanet">
            <a:extLst>
              <a:ext uri="{FF2B5EF4-FFF2-40B4-BE49-F238E27FC236}">
                <a16:creationId xmlns:a16="http://schemas.microsoft.com/office/drawing/2014/main" id="{86F81A24-856E-4942-BDD5-C21AE2DC1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12">
            <a:extLst>
              <a:ext uri="{FF2B5EF4-FFF2-40B4-BE49-F238E27FC236}">
                <a16:creationId xmlns:a16="http://schemas.microsoft.com/office/drawing/2014/main" id="{1F2196EA-2CC1-46A3-ACB6-0C0F91C7D0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822" y="2817806"/>
            <a:ext cx="1080778" cy="8029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BF2106-C349-46E7-B58F-85A06D69837E}"/>
              </a:ext>
            </a:extLst>
          </p:cNvPr>
          <p:cNvSpPr txBox="1"/>
          <p:nvPr/>
        </p:nvSpPr>
        <p:spPr>
          <a:xfrm rot="19720141">
            <a:off x="871270" y="3250509"/>
            <a:ext cx="2604998" cy="793626"/>
          </a:xfrm>
          <a:prstGeom prst="rect">
            <a:avLst/>
          </a:prstGeom>
          <a:noFill/>
        </p:spPr>
        <p:txBody>
          <a:bodyPr wrap="square" rtlCol="0">
            <a:prstTxWarp prst="textDoubleWave1">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9525" cmpd="sng">
                  <a:solidFill>
                    <a:srgbClr val="5B9BD5"/>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Second Term Quiz</a:t>
            </a:r>
          </a:p>
        </p:txBody>
      </p:sp>
      <p:sp>
        <p:nvSpPr>
          <p:cNvPr id="7" name="TextBox 6">
            <a:extLst>
              <a:ext uri="{FF2B5EF4-FFF2-40B4-BE49-F238E27FC236}">
                <a16:creationId xmlns:a16="http://schemas.microsoft.com/office/drawing/2014/main" id="{650E0846-1335-449B-80D7-4BFC1238DCF0}"/>
              </a:ext>
            </a:extLst>
          </p:cNvPr>
          <p:cNvSpPr txBox="1"/>
          <p:nvPr/>
        </p:nvSpPr>
        <p:spPr>
          <a:xfrm>
            <a:off x="4662179" y="2446432"/>
            <a:ext cx="59325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B- From a, b, and c, choose the correct answer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as required</a:t>
            </a:r>
            <a:r>
              <a:rPr kumimoji="0" lang="ar-KW" sz="1800" b="1" i="0" u="none" strike="noStrike" kern="1200" cap="none" spc="0" normalizeH="0" baseline="0" noProof="0" dirty="0">
                <a:ln>
                  <a:noFill/>
                </a:ln>
                <a:solidFill>
                  <a:srgbClr val="FFFF00"/>
                </a:solidFill>
                <a:effectLst/>
                <a:uLnTx/>
                <a:uFillTx/>
                <a:latin typeface="Calibri" panose="020F0502020204030204"/>
                <a:ea typeface="+mn-ea"/>
                <a:cs typeface="Times New Roman" panose="02020603050405020304" pitchFamily="18" charset="0"/>
              </a:rPr>
              <a:t>:</a:t>
            </a:r>
            <a:endPar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5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51686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01-Emily is  good at playing chess. Olivia is good at playing chess.                         </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(Use: both …… and)</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Pts val="1100"/>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Both Emily and Olivia are good at playing chess.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Both Emily and Olivia is good at playing chess</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Both Emily and Olivia was good at playing chess</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9749305" y="258212"/>
            <a:ext cx="2123827" cy="34967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8" name="Multiplication Sign 17">
            <a:extLst>
              <a:ext uri="{FF2B5EF4-FFF2-40B4-BE49-F238E27FC236}">
                <a16:creationId xmlns:a16="http://schemas.microsoft.com/office/drawing/2014/main" id="{4FEEC5F7-87D5-470B-AA74-4AE808317444}"/>
              </a:ext>
            </a:extLst>
          </p:cNvPr>
          <p:cNvSpPr/>
          <p:nvPr/>
        </p:nvSpPr>
        <p:spPr>
          <a:xfrm>
            <a:off x="8946361" y="2017826"/>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502771"/>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Both Emily and Olivia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are good at playing chess</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0" name="Rectangle 19">
            <a:extLst>
              <a:ext uri="{FF2B5EF4-FFF2-40B4-BE49-F238E27FC236}">
                <a16:creationId xmlns:a16="http://schemas.microsoft.com/office/drawing/2014/main" id="{125812D3-1C2B-4CDD-A2F9-681B2EEC15A2}"/>
              </a:ext>
            </a:extLst>
          </p:cNvPr>
          <p:cNvSpPr/>
          <p:nvPr/>
        </p:nvSpPr>
        <p:spPr>
          <a:xfrm>
            <a:off x="1241732" y="188158"/>
            <a:ext cx="362479" cy="4197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CA74A7C-11FC-439F-8074-75B66F3955CC}"/>
              </a:ext>
            </a:extLst>
          </p:cNvPr>
          <p:cNvSpPr/>
          <p:nvPr/>
        </p:nvSpPr>
        <p:spPr>
          <a:xfrm>
            <a:off x="3047999" y="1198830"/>
            <a:ext cx="458681"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69ABB4A-0CDF-4D8C-9B3D-BA29FA4A9B3E}"/>
              </a:ext>
            </a:extLst>
          </p:cNvPr>
          <p:cNvSpPr/>
          <p:nvPr/>
        </p:nvSpPr>
        <p:spPr>
          <a:xfrm>
            <a:off x="2976593" y="2037582"/>
            <a:ext cx="318563"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B4CB2C7-B792-4EA7-824B-4C44193717A1}"/>
              </a:ext>
            </a:extLst>
          </p:cNvPr>
          <p:cNvSpPr/>
          <p:nvPr/>
        </p:nvSpPr>
        <p:spPr>
          <a:xfrm>
            <a:off x="2976593" y="2897043"/>
            <a:ext cx="530087"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8887587" y="2822514"/>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1374" y="837255"/>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B81D1CB-8835-48F4-BA23-A58C2BF207B3}"/>
              </a:ext>
            </a:extLst>
          </p:cNvPr>
          <p:cNvSpPr/>
          <p:nvPr/>
        </p:nvSpPr>
        <p:spPr>
          <a:xfrm>
            <a:off x="2768070" y="3700803"/>
            <a:ext cx="4675155"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both … and + plural … </a:t>
            </a:r>
          </a:p>
        </p:txBody>
      </p:sp>
      <p:sp>
        <p:nvSpPr>
          <p:cNvPr id="32" name="Rectangle 31">
            <a:extLst>
              <a:ext uri="{FF2B5EF4-FFF2-40B4-BE49-F238E27FC236}">
                <a16:creationId xmlns:a16="http://schemas.microsoft.com/office/drawing/2014/main" id="{9CD49AA2-A1DC-4BC2-ACC4-E1D733E6C03D}"/>
              </a:ext>
            </a:extLst>
          </p:cNvPr>
          <p:cNvSpPr/>
          <p:nvPr/>
        </p:nvSpPr>
        <p:spPr>
          <a:xfrm>
            <a:off x="5105647" y="205738"/>
            <a:ext cx="362479" cy="4197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C2DB653-2DEA-4B9F-9948-DCE4EC17AEE0}"/>
              </a:ext>
            </a:extLst>
          </p:cNvPr>
          <p:cNvSpPr/>
          <p:nvPr/>
        </p:nvSpPr>
        <p:spPr>
          <a:xfrm>
            <a:off x="10187158" y="2002590"/>
            <a:ext cx="1803578"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is</a:t>
            </a:r>
          </a:p>
        </p:txBody>
      </p:sp>
      <p:sp>
        <p:nvSpPr>
          <p:cNvPr id="16" name="Rectangle 15">
            <a:extLst>
              <a:ext uri="{FF2B5EF4-FFF2-40B4-BE49-F238E27FC236}">
                <a16:creationId xmlns:a16="http://schemas.microsoft.com/office/drawing/2014/main" id="{EA0E7899-1766-43DE-87BC-CBDEEADFCF05}"/>
              </a:ext>
            </a:extLst>
          </p:cNvPr>
          <p:cNvSpPr/>
          <p:nvPr/>
        </p:nvSpPr>
        <p:spPr>
          <a:xfrm>
            <a:off x="10187158" y="2940472"/>
            <a:ext cx="1803578"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was</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A2CAE21C-1BDF-4A03-A663-D7309A17F6CB}"/>
              </a:ext>
            </a:extLst>
          </p:cNvPr>
          <p:cNvSpPr/>
          <p:nvPr/>
        </p:nvSpPr>
        <p:spPr>
          <a:xfrm>
            <a:off x="10019297" y="3677094"/>
            <a:ext cx="1588957" cy="801968"/>
          </a:xfrm>
          <a:prstGeom prst="wedgeRoundRectCallout">
            <a:avLst>
              <a:gd name="adj1" fmla="val 47092"/>
              <a:gd name="adj2" fmla="val -85165"/>
              <a:gd name="adj3" fmla="val 16667"/>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Singular</a:t>
            </a:r>
          </a:p>
        </p:txBody>
      </p:sp>
    </p:spTree>
    <p:extLst>
      <p:ext uri="{BB962C8B-B14F-4D97-AF65-F5344CB8AC3E}">
        <p14:creationId xmlns:p14="http://schemas.microsoft.com/office/powerpoint/2010/main" val="133339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par>
                                <p:cTn id="70" presetID="35" presetClass="path" presetSubtype="0" accel="50000" decel="50000" fill="hold" nodeType="withEffect">
                                  <p:stCondLst>
                                    <p:cond delay="0"/>
                                  </p:stCondLst>
                                  <p:childTnLst>
                                    <p:animMotion origin="layout" path="M -1.875E-6 7.40741E-7 L -0.07187 0.37824 " pathEditMode="relative" rAng="0" ptsTypes="AA">
                                      <p:cBhvr>
                                        <p:cTn id="71" dur="2000" fill="hold"/>
                                        <p:tgtEl>
                                          <p:spTgt spid="2050"/>
                                        </p:tgtEl>
                                        <p:attrNameLst>
                                          <p:attrName>ppt_x</p:attrName>
                                          <p:attrName>ppt_y</p:attrName>
                                        </p:attrNameLst>
                                      </p:cBhvr>
                                      <p:rCtr x="-3594" y="18912"/>
                                    </p:animMotion>
                                  </p:childTnLst>
                                </p:cTn>
                              </p:par>
                              <p:par>
                                <p:cTn id="72" presetID="53" presetClass="exit" presetSubtype="32" fill="hold" nodeType="withEffect">
                                  <p:stCondLst>
                                    <p:cond delay="0"/>
                                  </p:stCondLst>
                                  <p:childTnLst>
                                    <p:anim calcmode="lin" valueType="num">
                                      <p:cBhvr>
                                        <p:cTn id="73" dur="500"/>
                                        <p:tgtEl>
                                          <p:spTgt spid="2050"/>
                                        </p:tgtEl>
                                        <p:attrNameLst>
                                          <p:attrName>ppt_w</p:attrName>
                                        </p:attrNameLst>
                                      </p:cBhvr>
                                      <p:tavLst>
                                        <p:tav tm="0">
                                          <p:val>
                                            <p:strVal val="ppt_w"/>
                                          </p:val>
                                        </p:tav>
                                        <p:tav tm="100000">
                                          <p:val>
                                            <p:fltVal val="0"/>
                                          </p:val>
                                        </p:tav>
                                      </p:tavLst>
                                    </p:anim>
                                    <p:anim calcmode="lin" valueType="num">
                                      <p:cBhvr>
                                        <p:cTn id="74" dur="500"/>
                                        <p:tgtEl>
                                          <p:spTgt spid="2050"/>
                                        </p:tgtEl>
                                        <p:attrNameLst>
                                          <p:attrName>ppt_h</p:attrName>
                                        </p:attrNameLst>
                                      </p:cBhvr>
                                      <p:tavLst>
                                        <p:tav tm="0">
                                          <p:val>
                                            <p:strVal val="ppt_h"/>
                                          </p:val>
                                        </p:tav>
                                        <p:tav tm="100000">
                                          <p:val>
                                            <p:fltVal val="0"/>
                                          </p:val>
                                        </p:tav>
                                      </p:tavLst>
                                    </p:anim>
                                    <p:animEffect transition="out" filter="fade">
                                      <p:cBhvr>
                                        <p:cTn id="75" dur="500"/>
                                        <p:tgtEl>
                                          <p:spTgt spid="2050"/>
                                        </p:tgtEl>
                                      </p:cBhvr>
                                    </p:animEffect>
                                    <p:set>
                                      <p:cBhvr>
                                        <p:cTn id="76" dur="1" fill="hold">
                                          <p:stCondLst>
                                            <p:cond delay="499"/>
                                          </p:stCondLst>
                                        </p:cTn>
                                        <p:tgtEl>
                                          <p:spTgt spid="2050"/>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1" grpId="0"/>
      <p:bldP spid="20" grpId="0" animBg="1"/>
      <p:bldP spid="22" grpId="0" animBg="1"/>
      <p:bldP spid="23" grpId="0" animBg="1"/>
      <p:bldP spid="24" grpId="0" animBg="1"/>
      <p:bldP spid="25" grpId="0" animBg="1"/>
      <p:bldP spid="31" grpId="0" animBg="1"/>
      <p:bldP spid="32" grpId="0" animBg="1"/>
      <p:bldP spid="15" grpId="0" animBg="1"/>
      <p:bldP spid="16"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a:extLst>
            <a:ext uri="{FF2B5EF4-FFF2-40B4-BE49-F238E27FC236}">
              <a16:creationId xmlns:a16="http://schemas.microsoft.com/office/drawing/2014/main" id="{1B253DB0-D83C-4F4A-4E16-44EF217D787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904D0D6-E930-C38C-5FDE-5A75BA15AA12}"/>
              </a:ext>
            </a:extLst>
          </p:cNvPr>
          <p:cNvSpPr txBox="1"/>
          <p:nvPr/>
        </p:nvSpPr>
        <p:spPr>
          <a:xfrm>
            <a:off x="106017" y="136525"/>
            <a:ext cx="11979966" cy="369588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02- Samir likes reading newspapers. Omar likes reading newspapers ,too.            </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(Use: both …… and)</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Pts val="1100"/>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Both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Samir and Omar like reading newspapers.</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Both Samir and Omar likes reading newspapers.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Samir  both and Omar  likes reading newspapers, too.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BED00C4C-3C8A-AAC5-1D16-E6BCB8D9D1A7}"/>
              </a:ext>
            </a:extLst>
          </p:cNvPr>
          <p:cNvSpPr/>
          <p:nvPr/>
        </p:nvSpPr>
        <p:spPr>
          <a:xfrm>
            <a:off x="9749305" y="258212"/>
            <a:ext cx="2123827" cy="34967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8" name="Multiplication Sign 17">
            <a:extLst>
              <a:ext uri="{FF2B5EF4-FFF2-40B4-BE49-F238E27FC236}">
                <a16:creationId xmlns:a16="http://schemas.microsoft.com/office/drawing/2014/main" id="{37D17E02-6675-93CB-BD42-B3BC38B400B0}"/>
              </a:ext>
            </a:extLst>
          </p:cNvPr>
          <p:cNvSpPr/>
          <p:nvPr/>
        </p:nvSpPr>
        <p:spPr>
          <a:xfrm>
            <a:off x="8946361" y="2017826"/>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0F696A5-149B-3985-5D8C-AA9C53215E76}"/>
              </a:ext>
            </a:extLst>
          </p:cNvPr>
          <p:cNvSpPr txBox="1"/>
          <p:nvPr/>
        </p:nvSpPr>
        <p:spPr>
          <a:xfrm>
            <a:off x="0" y="4502771"/>
            <a:ext cx="12085983" cy="548099"/>
          </a:xfrm>
          <a:prstGeom prst="rect">
            <a:avLst/>
          </a:prstGeom>
          <a:noFill/>
        </p:spPr>
        <p:txBody>
          <a:bodyPr wrap="square">
            <a:spAutoFit/>
          </a:bodyPr>
          <a:lstStyle/>
          <a:p>
            <a:pPr lvl="0">
              <a:lnSpc>
                <a:spcPct val="115000"/>
              </a:lnSpc>
              <a:spcAft>
                <a:spcPts val="1000"/>
              </a:spcAf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Both </a:t>
            </a:r>
            <a:r>
              <a:rPr lang="en-US" sz="2800" dirty="0">
                <a:solidFill>
                  <a:prstClr val="white"/>
                </a:solidFill>
                <a:latin typeface="Times New Roman" panose="02020603050405020304" pitchFamily="18" charset="0"/>
                <a:cs typeface="Times New Roman" panose="02020603050405020304" pitchFamily="18" charset="0"/>
              </a:rPr>
              <a:t>Samir and Omar</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like </a:t>
            </a:r>
            <a:r>
              <a:rPr lang="en-US" sz="2800" dirty="0">
                <a:solidFill>
                  <a:prstClr val="white"/>
                </a:solidFill>
                <a:latin typeface="Times New Roman" panose="02020603050405020304" pitchFamily="18" charset="0"/>
                <a:cs typeface="Times New Roman" panose="02020603050405020304" pitchFamily="18" charset="0"/>
              </a:rPr>
              <a:t>reading newspapers.</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74333180-9AF1-A82D-6C97-7122730C0A9A}"/>
              </a:ext>
            </a:extLst>
          </p:cNvPr>
          <p:cNvSpPr/>
          <p:nvPr/>
        </p:nvSpPr>
        <p:spPr>
          <a:xfrm>
            <a:off x="1461639" y="188158"/>
            <a:ext cx="543624" cy="4197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5C3CAC1-0DB3-3692-EB51-0A60AA919344}"/>
              </a:ext>
            </a:extLst>
          </p:cNvPr>
          <p:cNvSpPr/>
          <p:nvPr/>
        </p:nvSpPr>
        <p:spPr>
          <a:xfrm>
            <a:off x="2940540" y="1184158"/>
            <a:ext cx="530087"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7A99E12-5AB7-3470-DB73-A2074E2763C0}"/>
              </a:ext>
            </a:extLst>
          </p:cNvPr>
          <p:cNvSpPr/>
          <p:nvPr/>
        </p:nvSpPr>
        <p:spPr>
          <a:xfrm>
            <a:off x="2976593" y="2037582"/>
            <a:ext cx="575873"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7D215E1-0B53-FB24-EB8F-9F2FAF0C8B0D}"/>
              </a:ext>
            </a:extLst>
          </p:cNvPr>
          <p:cNvSpPr/>
          <p:nvPr/>
        </p:nvSpPr>
        <p:spPr>
          <a:xfrm>
            <a:off x="2976593" y="2897043"/>
            <a:ext cx="530087"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266D69B5-CABB-2E9A-05B1-DCCB931EE553}"/>
              </a:ext>
            </a:extLst>
          </p:cNvPr>
          <p:cNvSpPr/>
          <p:nvPr/>
        </p:nvSpPr>
        <p:spPr>
          <a:xfrm>
            <a:off x="8887587" y="2822514"/>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BFDC06FE-3628-A2AC-36DA-96F815E48C07}"/>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1374" y="837255"/>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nimated Emoticons Gif, Download Free Animated Emoticons Gif png  images, Free ClipArts on Clipart Library">
            <a:extLst>
              <a:ext uri="{FF2B5EF4-FFF2-40B4-BE49-F238E27FC236}">
                <a16:creationId xmlns:a16="http://schemas.microsoft.com/office/drawing/2014/main" id="{3815B419-D008-7151-10F4-C7AD00C278D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0FE16B33-215D-B42E-1AD1-3E25B4DA4A07}"/>
              </a:ext>
            </a:extLst>
          </p:cNvPr>
          <p:cNvSpPr/>
          <p:nvPr/>
        </p:nvSpPr>
        <p:spPr>
          <a:xfrm>
            <a:off x="2768070" y="3700803"/>
            <a:ext cx="4675155"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both … and + plural … </a:t>
            </a:r>
          </a:p>
        </p:txBody>
      </p:sp>
      <p:sp>
        <p:nvSpPr>
          <p:cNvPr id="32" name="Rectangle 31">
            <a:extLst>
              <a:ext uri="{FF2B5EF4-FFF2-40B4-BE49-F238E27FC236}">
                <a16:creationId xmlns:a16="http://schemas.microsoft.com/office/drawing/2014/main" id="{33B3A494-1008-0C60-24A9-578CF90C23AC}"/>
              </a:ext>
            </a:extLst>
          </p:cNvPr>
          <p:cNvSpPr/>
          <p:nvPr/>
        </p:nvSpPr>
        <p:spPr>
          <a:xfrm>
            <a:off x="5333565" y="188158"/>
            <a:ext cx="543624" cy="4197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D820302-C657-91AC-08C1-A8EC420A3E02}"/>
              </a:ext>
            </a:extLst>
          </p:cNvPr>
          <p:cNvSpPr/>
          <p:nvPr/>
        </p:nvSpPr>
        <p:spPr>
          <a:xfrm>
            <a:off x="10187158" y="2002590"/>
            <a:ext cx="1803578"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b="1" dirty="0">
                <a:solidFill>
                  <a:prstClr val="black"/>
                </a:solidFill>
                <a:latin typeface="Calibri" panose="020F0502020204030204"/>
              </a:rPr>
              <a:t>likes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D9EF44B-3498-4B2E-EA66-CD56310FE627}"/>
              </a:ext>
            </a:extLst>
          </p:cNvPr>
          <p:cNvSpPr/>
          <p:nvPr/>
        </p:nvSpPr>
        <p:spPr>
          <a:xfrm>
            <a:off x="10187158" y="2940472"/>
            <a:ext cx="1803578"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likes</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077803C6-44AC-4B31-3F97-12E660F778D1}"/>
              </a:ext>
            </a:extLst>
          </p:cNvPr>
          <p:cNvSpPr/>
          <p:nvPr/>
        </p:nvSpPr>
        <p:spPr>
          <a:xfrm>
            <a:off x="10019297" y="3677094"/>
            <a:ext cx="1588957" cy="801968"/>
          </a:xfrm>
          <a:prstGeom prst="wedgeRoundRectCallout">
            <a:avLst>
              <a:gd name="adj1" fmla="val 47092"/>
              <a:gd name="adj2" fmla="val -85165"/>
              <a:gd name="adj3" fmla="val 16667"/>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Singular</a:t>
            </a:r>
          </a:p>
        </p:txBody>
      </p:sp>
    </p:spTree>
    <p:extLst>
      <p:ext uri="{BB962C8B-B14F-4D97-AF65-F5344CB8AC3E}">
        <p14:creationId xmlns:p14="http://schemas.microsoft.com/office/powerpoint/2010/main" val="217353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par>
                                <p:cTn id="70" presetID="35" presetClass="path" presetSubtype="0" accel="50000" decel="50000" fill="hold" nodeType="withEffect">
                                  <p:stCondLst>
                                    <p:cond delay="0"/>
                                  </p:stCondLst>
                                  <p:childTnLst>
                                    <p:animMotion origin="layout" path="M -1.875E-6 7.40741E-7 L -0.07187 0.37824 " pathEditMode="relative" rAng="0" ptsTypes="AA">
                                      <p:cBhvr>
                                        <p:cTn id="71" dur="2000" fill="hold"/>
                                        <p:tgtEl>
                                          <p:spTgt spid="2050"/>
                                        </p:tgtEl>
                                        <p:attrNameLst>
                                          <p:attrName>ppt_x</p:attrName>
                                          <p:attrName>ppt_y</p:attrName>
                                        </p:attrNameLst>
                                      </p:cBhvr>
                                      <p:rCtr x="-3594" y="18912"/>
                                    </p:animMotion>
                                  </p:childTnLst>
                                </p:cTn>
                              </p:par>
                              <p:par>
                                <p:cTn id="72" presetID="53" presetClass="exit" presetSubtype="32" fill="hold" nodeType="withEffect">
                                  <p:stCondLst>
                                    <p:cond delay="0"/>
                                  </p:stCondLst>
                                  <p:childTnLst>
                                    <p:anim calcmode="lin" valueType="num">
                                      <p:cBhvr>
                                        <p:cTn id="73" dur="500"/>
                                        <p:tgtEl>
                                          <p:spTgt spid="2050"/>
                                        </p:tgtEl>
                                        <p:attrNameLst>
                                          <p:attrName>ppt_w</p:attrName>
                                        </p:attrNameLst>
                                      </p:cBhvr>
                                      <p:tavLst>
                                        <p:tav tm="0">
                                          <p:val>
                                            <p:strVal val="ppt_w"/>
                                          </p:val>
                                        </p:tav>
                                        <p:tav tm="100000">
                                          <p:val>
                                            <p:fltVal val="0"/>
                                          </p:val>
                                        </p:tav>
                                      </p:tavLst>
                                    </p:anim>
                                    <p:anim calcmode="lin" valueType="num">
                                      <p:cBhvr>
                                        <p:cTn id="74" dur="500"/>
                                        <p:tgtEl>
                                          <p:spTgt spid="2050"/>
                                        </p:tgtEl>
                                        <p:attrNameLst>
                                          <p:attrName>ppt_h</p:attrName>
                                        </p:attrNameLst>
                                      </p:cBhvr>
                                      <p:tavLst>
                                        <p:tav tm="0">
                                          <p:val>
                                            <p:strVal val="ppt_h"/>
                                          </p:val>
                                        </p:tav>
                                        <p:tav tm="100000">
                                          <p:val>
                                            <p:fltVal val="0"/>
                                          </p:val>
                                        </p:tav>
                                      </p:tavLst>
                                    </p:anim>
                                    <p:animEffect transition="out" filter="fade">
                                      <p:cBhvr>
                                        <p:cTn id="75" dur="500"/>
                                        <p:tgtEl>
                                          <p:spTgt spid="2050"/>
                                        </p:tgtEl>
                                      </p:cBhvr>
                                    </p:animEffect>
                                    <p:set>
                                      <p:cBhvr>
                                        <p:cTn id="76" dur="1" fill="hold">
                                          <p:stCondLst>
                                            <p:cond delay="499"/>
                                          </p:stCondLst>
                                        </p:cTn>
                                        <p:tgtEl>
                                          <p:spTgt spid="2050"/>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1" grpId="0"/>
      <p:bldP spid="20" grpId="0" animBg="1"/>
      <p:bldP spid="22" grpId="0" animBg="1"/>
      <p:bldP spid="23" grpId="0" animBg="1"/>
      <p:bldP spid="24" grpId="0" animBg="1"/>
      <p:bldP spid="25" grpId="0" animBg="1"/>
      <p:bldP spid="31" grpId="0" animBg="1"/>
      <p:bldP spid="32" grpId="0" animBg="1"/>
      <p:bldP spid="15" grpId="0" animBg="1"/>
      <p:bldP spid="16"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66921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03-“Where did you </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go at the weekend</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My friend said to me.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(Change into reported speech)</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1000"/>
              </a:spcAft>
              <a:buClrTx/>
              <a:buSzTx/>
              <a:buFont typeface="+mj-lt"/>
              <a:buAutoNum type="alphaLcPeriod"/>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My friend asked me where did I go at the weekend.</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My friend</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asked me where I had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gone at the weekend.</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My friend</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asked me where had I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gone at the weekend.</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8338235" y="238088"/>
            <a:ext cx="3747748" cy="361417"/>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374396"/>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My friend</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asked me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where I </a:t>
            </a:r>
            <a:r>
              <a:rPr kumimoji="0" lang="en-US" sz="2800" b="1" i="0" u="none" strike="noStrike" kern="1200" cap="none" spc="0" normalizeH="0" baseline="0" noProof="0" dirty="0">
                <a:ln>
                  <a:noFill/>
                </a:ln>
                <a:solidFill>
                  <a:srgbClr val="00B0F0"/>
                </a:solidFill>
                <a:effectLst/>
                <a:uLnTx/>
                <a:uFillTx/>
                <a:latin typeface="Times New Roman" panose="02020603050405020304" pitchFamily="18" charset="0"/>
                <a:ea typeface="Calibri" panose="020F0502020204030204" pitchFamily="34" charset="0"/>
                <a:cs typeface="Times New Roman" panose="02020603050405020304" pitchFamily="18" charset="0"/>
              </a:rPr>
              <a:t>had</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gone</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a:t>
            </a:r>
            <a:r>
              <a:rPr kumimoji="0" lang="en-US" sz="2800" b="0" i="0" u="none" strike="noStrike" kern="1200" cap="none" spc="0" normalizeH="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weekend.</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9615062" y="2822146"/>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3808" y="826784"/>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B81D1CB-8835-48F4-BA23-A58C2BF207B3}"/>
              </a:ext>
            </a:extLst>
          </p:cNvPr>
          <p:cNvSpPr/>
          <p:nvPr/>
        </p:nvSpPr>
        <p:spPr>
          <a:xfrm>
            <a:off x="1277329" y="3658354"/>
            <a:ext cx="1620018"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where</a:t>
            </a:r>
          </a:p>
        </p:txBody>
      </p:sp>
      <p:sp>
        <p:nvSpPr>
          <p:cNvPr id="19" name="Rectangle 18">
            <a:extLst>
              <a:ext uri="{FF2B5EF4-FFF2-40B4-BE49-F238E27FC236}">
                <a16:creationId xmlns:a16="http://schemas.microsoft.com/office/drawing/2014/main" id="{EFE26555-F4BD-474C-A5B8-91B0B8E5A23C}"/>
              </a:ext>
            </a:extLst>
          </p:cNvPr>
          <p:cNvSpPr/>
          <p:nvPr/>
        </p:nvSpPr>
        <p:spPr>
          <a:xfrm>
            <a:off x="4345284" y="3658354"/>
            <a:ext cx="2849996"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subject + verb</a:t>
            </a:r>
          </a:p>
        </p:txBody>
      </p:sp>
      <p:sp>
        <p:nvSpPr>
          <p:cNvPr id="26" name="Rectangle 25">
            <a:extLst>
              <a:ext uri="{FF2B5EF4-FFF2-40B4-BE49-F238E27FC236}">
                <a16:creationId xmlns:a16="http://schemas.microsoft.com/office/drawing/2014/main" id="{04145333-B8EB-4730-BD97-D00D968AAD15}"/>
              </a:ext>
            </a:extLst>
          </p:cNvPr>
          <p:cNvSpPr/>
          <p:nvPr/>
        </p:nvSpPr>
        <p:spPr>
          <a:xfrm>
            <a:off x="1421404" y="198255"/>
            <a:ext cx="1089875" cy="36583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28" name="Picture 2" descr="Thinking Sticker by imoji for iOS &amp; Android | GIPHY">
            <a:extLst>
              <a:ext uri="{FF2B5EF4-FFF2-40B4-BE49-F238E27FC236}">
                <a16:creationId xmlns:a16="http://schemas.microsoft.com/office/drawing/2014/main" id="{47B533BF-D922-42D9-BE2E-F6EFF112437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8400" y="1774952"/>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30" name="Multiplication Sign 29">
            <a:extLst>
              <a:ext uri="{FF2B5EF4-FFF2-40B4-BE49-F238E27FC236}">
                <a16:creationId xmlns:a16="http://schemas.microsoft.com/office/drawing/2014/main" id="{CFC15EAE-8E33-43E9-9ED1-8FCA0FFA8CCE}"/>
              </a:ext>
            </a:extLst>
          </p:cNvPr>
          <p:cNvSpPr/>
          <p:nvPr/>
        </p:nvSpPr>
        <p:spPr>
          <a:xfrm>
            <a:off x="9584127" y="1054062"/>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0794C90-B996-43E2-8462-7DA5853C892F}"/>
              </a:ext>
            </a:extLst>
          </p:cNvPr>
          <p:cNvSpPr/>
          <p:nvPr/>
        </p:nvSpPr>
        <p:spPr>
          <a:xfrm>
            <a:off x="18771" y="1066291"/>
            <a:ext cx="3415003" cy="2168297"/>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B73BCD-1D55-4060-AB78-D3F2C69307AB}"/>
              </a:ext>
            </a:extLst>
          </p:cNvPr>
          <p:cNvSpPr/>
          <p:nvPr/>
        </p:nvSpPr>
        <p:spPr>
          <a:xfrm>
            <a:off x="3548261" y="1083544"/>
            <a:ext cx="911444" cy="4641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 name="Picture 2" descr="Thinking Sticker by imoji for iOS &amp; Android | GIPHY">
            <a:extLst>
              <a:ext uri="{FF2B5EF4-FFF2-40B4-BE49-F238E27FC236}">
                <a16:creationId xmlns:a16="http://schemas.microsoft.com/office/drawing/2014/main" id="{99B72852-E7E3-4D67-BA13-7A7F08AB1C73}"/>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8400" y="2542891"/>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EE4B3FA2-4E66-4B4F-A3FA-D209E7017EB7}"/>
              </a:ext>
            </a:extLst>
          </p:cNvPr>
          <p:cNvSpPr/>
          <p:nvPr/>
        </p:nvSpPr>
        <p:spPr>
          <a:xfrm>
            <a:off x="3478367" y="2016843"/>
            <a:ext cx="1303495" cy="3759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23BEAC7-6A7A-4ECD-972D-382D41582BE0}"/>
              </a:ext>
            </a:extLst>
          </p:cNvPr>
          <p:cNvSpPr/>
          <p:nvPr/>
        </p:nvSpPr>
        <p:spPr>
          <a:xfrm>
            <a:off x="3478367" y="2887846"/>
            <a:ext cx="1303495" cy="37592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53" presetClass="exit" presetSubtype="32" fill="hold" nodeType="withEffect">
                                  <p:stCondLst>
                                    <p:cond delay="0"/>
                                  </p:stCondLst>
                                  <p:childTnLst>
                                    <p:anim calcmode="lin" valueType="num">
                                      <p:cBhvr>
                                        <p:cTn id="46" dur="500"/>
                                        <p:tgtEl>
                                          <p:spTgt spid="2050"/>
                                        </p:tgtEl>
                                        <p:attrNameLst>
                                          <p:attrName>ppt_w</p:attrName>
                                        </p:attrNameLst>
                                      </p:cBhvr>
                                      <p:tavLst>
                                        <p:tav tm="0">
                                          <p:val>
                                            <p:strVal val="ppt_w"/>
                                          </p:val>
                                        </p:tav>
                                        <p:tav tm="100000">
                                          <p:val>
                                            <p:fltVal val="0"/>
                                          </p:val>
                                        </p:tav>
                                      </p:tavLst>
                                    </p:anim>
                                    <p:anim calcmode="lin" valueType="num">
                                      <p:cBhvr>
                                        <p:cTn id="47" dur="500"/>
                                        <p:tgtEl>
                                          <p:spTgt spid="2050"/>
                                        </p:tgtEl>
                                        <p:attrNameLst>
                                          <p:attrName>ppt_h</p:attrName>
                                        </p:attrNameLst>
                                      </p:cBhvr>
                                      <p:tavLst>
                                        <p:tav tm="0">
                                          <p:val>
                                            <p:strVal val="ppt_h"/>
                                          </p:val>
                                        </p:tav>
                                        <p:tav tm="100000">
                                          <p:val>
                                            <p:fltVal val="0"/>
                                          </p:val>
                                        </p:tav>
                                      </p:tavLst>
                                    </p:anim>
                                    <p:animEffect transition="out" filter="fade">
                                      <p:cBhvr>
                                        <p:cTn id="48" dur="500"/>
                                        <p:tgtEl>
                                          <p:spTgt spid="2050"/>
                                        </p:tgtEl>
                                      </p:cBhvr>
                                    </p:animEffect>
                                    <p:set>
                                      <p:cBhvr>
                                        <p:cTn id="49" dur="1" fill="hold">
                                          <p:stCondLst>
                                            <p:cond delay="499"/>
                                          </p:stCondLst>
                                        </p:cTn>
                                        <p:tgtEl>
                                          <p:spTgt spid="205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up)">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up)">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53" presetClass="exit" presetSubtype="32" fill="hold" nodeType="withEffect">
                                  <p:stCondLst>
                                    <p:cond delay="0"/>
                                  </p:stCondLst>
                                  <p:childTnLst>
                                    <p:anim calcmode="lin" valueType="num">
                                      <p:cBhvr>
                                        <p:cTn id="65" dur="500"/>
                                        <p:tgtEl>
                                          <p:spTgt spid="32"/>
                                        </p:tgtEl>
                                        <p:attrNameLst>
                                          <p:attrName>ppt_w</p:attrName>
                                        </p:attrNameLst>
                                      </p:cBhvr>
                                      <p:tavLst>
                                        <p:tav tm="0">
                                          <p:val>
                                            <p:strVal val="ppt_w"/>
                                          </p:val>
                                        </p:tav>
                                        <p:tav tm="100000">
                                          <p:val>
                                            <p:fltVal val="0"/>
                                          </p:val>
                                        </p:tav>
                                      </p:tavLst>
                                    </p:anim>
                                    <p:anim calcmode="lin" valueType="num">
                                      <p:cBhvr>
                                        <p:cTn id="66" dur="500"/>
                                        <p:tgtEl>
                                          <p:spTgt spid="32"/>
                                        </p:tgtEl>
                                        <p:attrNameLst>
                                          <p:attrName>ppt_h</p:attrName>
                                        </p:attrNameLst>
                                      </p:cBhvr>
                                      <p:tavLst>
                                        <p:tav tm="0">
                                          <p:val>
                                            <p:strVal val="ppt_h"/>
                                          </p:val>
                                        </p:tav>
                                        <p:tav tm="100000">
                                          <p:val>
                                            <p:fltVal val="0"/>
                                          </p:val>
                                        </p:tav>
                                      </p:tavLst>
                                    </p:anim>
                                    <p:animEffect transition="out" filter="fade">
                                      <p:cBhvr>
                                        <p:cTn id="67" dur="500"/>
                                        <p:tgtEl>
                                          <p:spTgt spid="32"/>
                                        </p:tgtEl>
                                      </p:cBhvr>
                                    </p:animEffect>
                                    <p:set>
                                      <p:cBhvr>
                                        <p:cTn id="68" dur="1" fill="hold">
                                          <p:stCondLst>
                                            <p:cond delay="499"/>
                                          </p:stCondLst>
                                        </p:cTn>
                                        <p:tgtEl>
                                          <p:spTgt spid="3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par>
                                <p:cTn id="74" presetID="53" presetClass="exit" presetSubtype="32" fill="hold" nodeType="withEffect">
                                  <p:stCondLst>
                                    <p:cond delay="0"/>
                                  </p:stCondLst>
                                  <p:childTnLst>
                                    <p:anim calcmode="lin" valueType="num">
                                      <p:cBhvr>
                                        <p:cTn id="75" dur="500"/>
                                        <p:tgtEl>
                                          <p:spTgt spid="28"/>
                                        </p:tgtEl>
                                        <p:attrNameLst>
                                          <p:attrName>ppt_w</p:attrName>
                                        </p:attrNameLst>
                                      </p:cBhvr>
                                      <p:tavLst>
                                        <p:tav tm="0">
                                          <p:val>
                                            <p:strVal val="ppt_w"/>
                                          </p:val>
                                        </p:tav>
                                        <p:tav tm="100000">
                                          <p:val>
                                            <p:fltVal val="0"/>
                                          </p:val>
                                        </p:tav>
                                      </p:tavLst>
                                    </p:anim>
                                    <p:anim calcmode="lin" valueType="num">
                                      <p:cBhvr>
                                        <p:cTn id="76" dur="500"/>
                                        <p:tgtEl>
                                          <p:spTgt spid="28"/>
                                        </p:tgtEl>
                                        <p:attrNameLst>
                                          <p:attrName>ppt_h</p:attrName>
                                        </p:attrNameLst>
                                      </p:cBhvr>
                                      <p:tavLst>
                                        <p:tav tm="0">
                                          <p:val>
                                            <p:strVal val="ppt_h"/>
                                          </p:val>
                                        </p:tav>
                                        <p:tav tm="100000">
                                          <p:val>
                                            <p:fltVal val="0"/>
                                          </p:val>
                                        </p:tav>
                                      </p:tavLst>
                                    </p:anim>
                                    <p:animEffect transition="out" filter="fade">
                                      <p:cBhvr>
                                        <p:cTn id="77" dur="500"/>
                                        <p:tgtEl>
                                          <p:spTgt spid="28"/>
                                        </p:tgtEl>
                                      </p:cBhvr>
                                    </p:animEffect>
                                    <p:set>
                                      <p:cBhvr>
                                        <p:cTn id="78" dur="1" fill="hold">
                                          <p:stCondLst>
                                            <p:cond delay="499"/>
                                          </p:stCondLst>
                                        </p:cTn>
                                        <p:tgtEl>
                                          <p:spTgt spid="28"/>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5" grpId="0" animBg="1"/>
      <p:bldP spid="31" grpId="0" animBg="1"/>
      <p:bldP spid="19" grpId="0" animBg="1"/>
      <p:bldP spid="26" grpId="0" animBg="1"/>
      <p:bldP spid="30" grpId="0" animBg="1"/>
      <p:bldP spid="18" grpId="0" animBg="1"/>
      <p:bldP spid="20" grpId="0" animBg="1"/>
      <p:bldP spid="33"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53008" y="12987"/>
            <a:ext cx="11979966" cy="4315027"/>
          </a:xfrm>
          <a:prstGeom prst="rect">
            <a:avLst/>
          </a:prstGeom>
          <a:noFill/>
        </p:spPr>
        <p:txBody>
          <a:bodyPr wrap="square">
            <a:spAutoFit/>
          </a:bodyPr>
          <a:lstStyle/>
          <a:p>
            <a:pPr lvl="0">
              <a:lnSpc>
                <a:spcPct val="115000"/>
              </a:lnSpc>
              <a:spcAft>
                <a:spcPts val="1000"/>
              </a:spcAft>
              <a:buSzPts val="1100"/>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04- “I like to chew gum when I am at the cinema.</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(Change into reported speech)</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1000"/>
              </a:spcAft>
              <a:buClrTx/>
              <a:buSzTx/>
              <a:buFont typeface="+mj-lt"/>
              <a:buAutoNum type="alphaLcPeriod"/>
              <a:tabLst/>
              <a:defRPr/>
            </a:pP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David told us that he liked to chew gum when he is at the cinema.</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David told us that he likes to chew gum when he was at the cinema.</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David told us that he liked to chew gum when he was at the cinema.</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8150458" y="124805"/>
            <a:ext cx="3752783" cy="344241"/>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374396"/>
            <a:ext cx="12085983" cy="548099"/>
          </a:xfrm>
          <a:prstGeom prst="rect">
            <a:avLst/>
          </a:prstGeom>
          <a:noFill/>
        </p:spPr>
        <p:txBody>
          <a:bodyPr wrap="square">
            <a:spAutoFit/>
          </a:bodyPr>
          <a:lstStyle/>
          <a:p>
            <a:pPr lvl="0">
              <a:lnSpc>
                <a:spcPct val="115000"/>
              </a:lnSpc>
              <a:spcAft>
                <a:spcPts val="1000"/>
              </a:spcAft>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David told us that he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liked </a:t>
            </a:r>
            <a:r>
              <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to chew gum when he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was at the cinema.</a:t>
            </a:r>
            <a:r>
              <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8747697" y="825846"/>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27" name="Multiplication Sign 26">
            <a:extLst>
              <a:ext uri="{FF2B5EF4-FFF2-40B4-BE49-F238E27FC236}">
                <a16:creationId xmlns:a16="http://schemas.microsoft.com/office/drawing/2014/main" id="{B63762B2-77A6-46B9-BDAB-5123CC625FAD}"/>
              </a:ext>
            </a:extLst>
          </p:cNvPr>
          <p:cNvSpPr/>
          <p:nvPr/>
        </p:nvSpPr>
        <p:spPr>
          <a:xfrm>
            <a:off x="9063877" y="1960459"/>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Picture 2" descr="Thinking Sticker by imoji for iOS &amp; Android | GIPHY">
            <a:extLst>
              <a:ext uri="{FF2B5EF4-FFF2-40B4-BE49-F238E27FC236}">
                <a16:creationId xmlns:a16="http://schemas.microsoft.com/office/drawing/2014/main" id="{B16C00F0-13D6-4295-BEC5-9B57C432417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1813" y="575401"/>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Thinking Sticker by imoji for iOS &amp; Android | GIPHY">
            <a:extLst>
              <a:ext uri="{FF2B5EF4-FFF2-40B4-BE49-F238E27FC236}">
                <a16:creationId xmlns:a16="http://schemas.microsoft.com/office/drawing/2014/main" id="{DA497AE7-58A5-48D7-BA17-EFE05B0349E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0627" y="1694341"/>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5C1CBBD0-BC43-4C9D-8DF9-BEABCD911F76}"/>
              </a:ext>
            </a:extLst>
          </p:cNvPr>
          <p:cNvSpPr/>
          <p:nvPr/>
        </p:nvSpPr>
        <p:spPr>
          <a:xfrm>
            <a:off x="2791516" y="933878"/>
            <a:ext cx="652788" cy="38558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F5A1057-B8CD-4A9D-9CCE-5608038B49EC}"/>
              </a:ext>
            </a:extLst>
          </p:cNvPr>
          <p:cNvSpPr/>
          <p:nvPr/>
        </p:nvSpPr>
        <p:spPr>
          <a:xfrm>
            <a:off x="3656914" y="124804"/>
            <a:ext cx="698955" cy="3442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08FECBC-AFE7-4481-952C-600B741F1EC4}"/>
              </a:ext>
            </a:extLst>
          </p:cNvPr>
          <p:cNvSpPr/>
          <p:nvPr/>
        </p:nvSpPr>
        <p:spPr>
          <a:xfrm>
            <a:off x="599440" y="0"/>
            <a:ext cx="903727" cy="504787"/>
          </a:xfrm>
          <a:custGeom>
            <a:avLst/>
            <a:gdLst>
              <a:gd name="connsiteX0" fmla="*/ 119921 w 1244183"/>
              <a:gd name="connsiteY0" fmla="*/ 104931 h 959370"/>
              <a:gd name="connsiteX1" fmla="*/ 209862 w 1244183"/>
              <a:gd name="connsiteY1" fmla="*/ 44970 h 959370"/>
              <a:gd name="connsiteX2" fmla="*/ 434714 w 1244183"/>
              <a:gd name="connsiteY2" fmla="*/ 0 h 959370"/>
              <a:gd name="connsiteX3" fmla="*/ 884419 w 1244183"/>
              <a:gd name="connsiteY3" fmla="*/ 14990 h 959370"/>
              <a:gd name="connsiteX4" fmla="*/ 944380 w 1244183"/>
              <a:gd name="connsiteY4" fmla="*/ 44970 h 959370"/>
              <a:gd name="connsiteX5" fmla="*/ 1049311 w 1244183"/>
              <a:gd name="connsiteY5" fmla="*/ 89941 h 959370"/>
              <a:gd name="connsiteX6" fmla="*/ 1184223 w 1244183"/>
              <a:gd name="connsiteY6" fmla="*/ 239842 h 959370"/>
              <a:gd name="connsiteX7" fmla="*/ 1244183 w 1244183"/>
              <a:gd name="connsiteY7" fmla="*/ 434714 h 959370"/>
              <a:gd name="connsiteX8" fmla="*/ 1229193 w 1244183"/>
              <a:gd name="connsiteY8" fmla="*/ 809468 h 959370"/>
              <a:gd name="connsiteX9" fmla="*/ 1109272 w 1244183"/>
              <a:gd name="connsiteY9" fmla="*/ 884419 h 959370"/>
              <a:gd name="connsiteX10" fmla="*/ 929390 w 1244183"/>
              <a:gd name="connsiteY10" fmla="*/ 944380 h 959370"/>
              <a:gd name="connsiteX11" fmla="*/ 824459 w 1244183"/>
              <a:gd name="connsiteY11" fmla="*/ 959370 h 959370"/>
              <a:gd name="connsiteX12" fmla="*/ 449704 w 1244183"/>
              <a:gd name="connsiteY12" fmla="*/ 944380 h 959370"/>
              <a:gd name="connsiteX13" fmla="*/ 209862 w 1244183"/>
              <a:gd name="connsiteY13" fmla="*/ 809468 h 959370"/>
              <a:gd name="connsiteX14" fmla="*/ 104931 w 1244183"/>
              <a:gd name="connsiteY14" fmla="*/ 689547 h 959370"/>
              <a:gd name="connsiteX15" fmla="*/ 59960 w 1244183"/>
              <a:gd name="connsiteY15" fmla="*/ 629586 h 959370"/>
              <a:gd name="connsiteX16" fmla="*/ 44970 w 1244183"/>
              <a:gd name="connsiteY16" fmla="*/ 584616 h 959370"/>
              <a:gd name="connsiteX17" fmla="*/ 14990 w 1244183"/>
              <a:gd name="connsiteY17" fmla="*/ 509665 h 959370"/>
              <a:gd name="connsiteX18" fmla="*/ 0 w 1244183"/>
              <a:gd name="connsiteY18" fmla="*/ 434714 h 959370"/>
              <a:gd name="connsiteX19" fmla="*/ 14990 w 1244183"/>
              <a:gd name="connsiteY19" fmla="*/ 179881 h 959370"/>
              <a:gd name="connsiteX20" fmla="*/ 59960 w 1244183"/>
              <a:gd name="connsiteY20" fmla="*/ 119921 h 959370"/>
              <a:gd name="connsiteX21" fmla="*/ 164891 w 1244183"/>
              <a:gd name="connsiteY21" fmla="*/ 104931 h 959370"/>
              <a:gd name="connsiteX22" fmla="*/ 209862 w 1244183"/>
              <a:gd name="connsiteY22" fmla="*/ 104931 h 9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4183" h="959370">
                <a:moveTo>
                  <a:pt x="119921" y="104931"/>
                </a:moveTo>
                <a:cubicBezTo>
                  <a:pt x="149901" y="84944"/>
                  <a:pt x="175679" y="56364"/>
                  <a:pt x="209862" y="44970"/>
                </a:cubicBezTo>
                <a:cubicBezTo>
                  <a:pt x="282375" y="20799"/>
                  <a:pt x="434714" y="0"/>
                  <a:pt x="434714" y="0"/>
                </a:cubicBezTo>
                <a:cubicBezTo>
                  <a:pt x="584616" y="4997"/>
                  <a:pt x="735015" y="1807"/>
                  <a:pt x="884419" y="14990"/>
                </a:cubicBezTo>
                <a:cubicBezTo>
                  <a:pt x="906679" y="16954"/>
                  <a:pt x="924037" y="35723"/>
                  <a:pt x="944380" y="44970"/>
                </a:cubicBezTo>
                <a:cubicBezTo>
                  <a:pt x="979023" y="60717"/>
                  <a:pt x="1014334" y="74951"/>
                  <a:pt x="1049311" y="89941"/>
                </a:cubicBezTo>
                <a:cubicBezTo>
                  <a:pt x="1087216" y="127846"/>
                  <a:pt x="1154886" y="187035"/>
                  <a:pt x="1184223" y="239842"/>
                </a:cubicBezTo>
                <a:cubicBezTo>
                  <a:pt x="1215097" y="295415"/>
                  <a:pt x="1229740" y="376943"/>
                  <a:pt x="1244183" y="434714"/>
                </a:cubicBezTo>
                <a:cubicBezTo>
                  <a:pt x="1239186" y="559632"/>
                  <a:pt x="1251170" y="686397"/>
                  <a:pt x="1229193" y="809468"/>
                </a:cubicBezTo>
                <a:cubicBezTo>
                  <a:pt x="1225667" y="829215"/>
                  <a:pt x="1125113" y="877818"/>
                  <a:pt x="1109272" y="884419"/>
                </a:cubicBezTo>
                <a:cubicBezTo>
                  <a:pt x="1055750" y="906720"/>
                  <a:pt x="989417" y="933466"/>
                  <a:pt x="929390" y="944380"/>
                </a:cubicBezTo>
                <a:cubicBezTo>
                  <a:pt x="894628" y="950700"/>
                  <a:pt x="859436" y="954373"/>
                  <a:pt x="824459" y="959370"/>
                </a:cubicBezTo>
                <a:cubicBezTo>
                  <a:pt x="699541" y="954373"/>
                  <a:pt x="573466" y="962060"/>
                  <a:pt x="449704" y="944380"/>
                </a:cubicBezTo>
                <a:cubicBezTo>
                  <a:pt x="354612" y="930795"/>
                  <a:pt x="275124" y="874730"/>
                  <a:pt x="209862" y="809468"/>
                </a:cubicBezTo>
                <a:cubicBezTo>
                  <a:pt x="172303" y="771909"/>
                  <a:pt x="138935" y="730352"/>
                  <a:pt x="104931" y="689547"/>
                </a:cubicBezTo>
                <a:cubicBezTo>
                  <a:pt x="88937" y="670354"/>
                  <a:pt x="74950" y="649573"/>
                  <a:pt x="59960" y="629586"/>
                </a:cubicBezTo>
                <a:cubicBezTo>
                  <a:pt x="54963" y="614596"/>
                  <a:pt x="50518" y="599411"/>
                  <a:pt x="44970" y="584616"/>
                </a:cubicBezTo>
                <a:cubicBezTo>
                  <a:pt x="35522" y="559421"/>
                  <a:pt x="22722" y="535438"/>
                  <a:pt x="14990" y="509665"/>
                </a:cubicBezTo>
                <a:cubicBezTo>
                  <a:pt x="7669" y="485261"/>
                  <a:pt x="4997" y="459698"/>
                  <a:pt x="0" y="434714"/>
                </a:cubicBezTo>
                <a:cubicBezTo>
                  <a:pt x="4997" y="349770"/>
                  <a:pt x="-931" y="263469"/>
                  <a:pt x="14990" y="179881"/>
                </a:cubicBezTo>
                <a:cubicBezTo>
                  <a:pt x="19665" y="155339"/>
                  <a:pt x="37614" y="131094"/>
                  <a:pt x="59960" y="119921"/>
                </a:cubicBezTo>
                <a:cubicBezTo>
                  <a:pt x="91562" y="104120"/>
                  <a:pt x="129734" y="108447"/>
                  <a:pt x="164891" y="104931"/>
                </a:cubicBezTo>
                <a:cubicBezTo>
                  <a:pt x="179807" y="103439"/>
                  <a:pt x="194872" y="104931"/>
                  <a:pt x="209862" y="104931"/>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id="{C9145B66-94C4-4329-A517-B3D44523D99A}"/>
              </a:ext>
            </a:extLst>
          </p:cNvPr>
          <p:cNvGraphicFramePr>
            <a:graphicFrameLocks noGrp="1"/>
          </p:cNvGraphicFramePr>
          <p:nvPr>
            <p:extLst>
              <p:ext uri="{D42A27DB-BD31-4B8C-83A1-F6EECF244321}">
                <p14:modId xmlns:p14="http://schemas.microsoft.com/office/powerpoint/2010/main" val="3922825381"/>
              </p:ext>
            </p:extLst>
          </p:nvPr>
        </p:nvGraphicFramePr>
        <p:xfrm>
          <a:off x="5552643" y="3257407"/>
          <a:ext cx="6570554" cy="4114800"/>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2540424">
                  <a:extLst>
                    <a:ext uri="{9D8B030D-6E8A-4147-A177-3AD203B41FA5}">
                      <a16:colId xmlns:a16="http://schemas.microsoft.com/office/drawing/2014/main" val="1580300665"/>
                    </a:ext>
                  </a:extLst>
                </a:gridCol>
                <a:gridCol w="1173240">
                  <a:extLst>
                    <a:ext uri="{9D8B030D-6E8A-4147-A177-3AD203B41FA5}">
                      <a16:colId xmlns:a16="http://schemas.microsoft.com/office/drawing/2014/main" val="2608245299"/>
                    </a:ext>
                  </a:extLst>
                </a:gridCol>
                <a:gridCol w="2856890">
                  <a:extLst>
                    <a:ext uri="{9D8B030D-6E8A-4147-A177-3AD203B41FA5}">
                      <a16:colId xmlns:a16="http://schemas.microsoft.com/office/drawing/2014/main" val="2116270276"/>
                    </a:ext>
                  </a:extLst>
                </a:gridCol>
              </a:tblGrid>
              <a:tr h="3141957">
                <a:tc>
                  <a:txBody>
                    <a:bodyPr/>
                    <a:lstStyle/>
                    <a:p>
                      <a:r>
                        <a:rPr lang="en-US" sz="2400" dirty="0">
                          <a:solidFill>
                            <a:schemeClr val="tx1"/>
                          </a:solidFill>
                        </a:rPr>
                        <a:t>                    </a:t>
                      </a:r>
                    </a:p>
                    <a:p>
                      <a:r>
                        <a:rPr lang="en-US" sz="2400" dirty="0">
                          <a:solidFill>
                            <a:schemeClr val="tx1"/>
                          </a:solidFill>
                        </a:rPr>
                        <a:t>                   v1</a:t>
                      </a:r>
                    </a:p>
                    <a:p>
                      <a:r>
                        <a:rPr lang="en-US" sz="2400" dirty="0">
                          <a:solidFill>
                            <a:schemeClr val="tx1"/>
                          </a:solidFill>
                        </a:rPr>
                        <a:t>                   is</a:t>
                      </a:r>
                    </a:p>
                    <a:p>
                      <a:r>
                        <a:rPr lang="en-US" sz="2400" dirty="0">
                          <a:solidFill>
                            <a:srgbClr val="FF0000"/>
                          </a:solidFill>
                        </a:rPr>
                        <a:t>Present     </a:t>
                      </a:r>
                      <a:r>
                        <a:rPr lang="en-US" sz="2400" dirty="0">
                          <a:solidFill>
                            <a:schemeClr val="tx1"/>
                          </a:solidFill>
                        </a:rPr>
                        <a:t>are</a:t>
                      </a:r>
                    </a:p>
                    <a:p>
                      <a:r>
                        <a:rPr lang="en-US" sz="2400" dirty="0">
                          <a:solidFill>
                            <a:srgbClr val="FF0000"/>
                          </a:solidFill>
                        </a:rPr>
                        <a:t>Simple   </a:t>
                      </a:r>
                      <a:r>
                        <a:rPr lang="en-US" sz="2400" dirty="0">
                          <a:solidFill>
                            <a:schemeClr val="tx1"/>
                          </a:solidFill>
                        </a:rPr>
                        <a:t>   will</a:t>
                      </a:r>
                    </a:p>
                    <a:p>
                      <a:r>
                        <a:rPr lang="en-US" sz="2400" dirty="0">
                          <a:solidFill>
                            <a:schemeClr val="tx1"/>
                          </a:solidFill>
                        </a:rPr>
                        <a:t>                   has</a:t>
                      </a:r>
                    </a:p>
                    <a:p>
                      <a:r>
                        <a:rPr lang="en-US" sz="2400" dirty="0">
                          <a:solidFill>
                            <a:schemeClr val="tx1"/>
                          </a:solidFill>
                        </a:rPr>
                        <a:t>                   have</a:t>
                      </a:r>
                    </a:p>
                    <a:p>
                      <a:r>
                        <a:rPr lang="en-US" sz="2400" dirty="0">
                          <a:solidFill>
                            <a:schemeClr val="tx1"/>
                          </a:solidFill>
                        </a:rPr>
                        <a:t>                   must</a:t>
                      </a:r>
                    </a:p>
                    <a:p>
                      <a:r>
                        <a:rPr lang="en-US" sz="2400" dirty="0">
                          <a:solidFill>
                            <a:schemeClr val="tx1"/>
                          </a:solidFill>
                        </a:rPr>
                        <a:t>                   can</a:t>
                      </a:r>
                    </a:p>
                    <a:p>
                      <a:r>
                        <a:rPr lang="en-US" sz="2400" dirty="0">
                          <a:solidFill>
                            <a:schemeClr val="tx1"/>
                          </a:solidFill>
                        </a:rPr>
                        <a:t>                   </a:t>
                      </a:r>
                    </a:p>
                    <a:p>
                      <a:r>
                        <a:rPr lang="en-US" sz="24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Change into</a:t>
                      </a: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Past Simple (Verb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1177181"/>
                  </a:ext>
                </a:extLst>
              </a:tr>
            </a:tbl>
          </a:graphicData>
        </a:graphic>
      </p:graphicFrame>
      <p:sp>
        <p:nvSpPr>
          <p:cNvPr id="3" name="Left Bracket 2">
            <a:extLst>
              <a:ext uri="{FF2B5EF4-FFF2-40B4-BE49-F238E27FC236}">
                <a16:creationId xmlns:a16="http://schemas.microsoft.com/office/drawing/2014/main" id="{B96E9BE3-5FD2-447A-9DC9-19EC252DD311}"/>
              </a:ext>
            </a:extLst>
          </p:cNvPr>
          <p:cNvSpPr/>
          <p:nvPr/>
        </p:nvSpPr>
        <p:spPr>
          <a:xfrm>
            <a:off x="6797163" y="3646850"/>
            <a:ext cx="244707" cy="3003332"/>
          </a:xfrm>
          <a:prstGeom prst="leftBracket">
            <a:avLst/>
          </a:prstGeom>
          <a:ln w="76200">
            <a:solidFill>
              <a:srgbClr val="000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B9978C0-E121-499F-9C32-DAA50F7818DF}"/>
              </a:ext>
            </a:extLst>
          </p:cNvPr>
          <p:cNvSpPr/>
          <p:nvPr/>
        </p:nvSpPr>
        <p:spPr>
          <a:xfrm>
            <a:off x="400685" y="1038325"/>
            <a:ext cx="2318942" cy="2337879"/>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23" name="Picture 2" descr="Thinking Sticker by imoji for iOS &amp; Android | GIPHY">
            <a:extLst>
              <a:ext uri="{FF2B5EF4-FFF2-40B4-BE49-F238E27FC236}">
                <a16:creationId xmlns:a16="http://schemas.microsoft.com/office/drawing/2014/main" id="{3934A297-54B6-4350-AFD0-619B35666EC5}"/>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8291" y="2663483"/>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F5E829D6-C0E6-4ECA-9A0E-93F81FE2C94D}"/>
              </a:ext>
            </a:extLst>
          </p:cNvPr>
          <p:cNvSpPr/>
          <p:nvPr/>
        </p:nvSpPr>
        <p:spPr>
          <a:xfrm>
            <a:off x="2791516" y="1989395"/>
            <a:ext cx="563939"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802188C-4575-4136-9F03-DE1DB4B0989E}"/>
              </a:ext>
            </a:extLst>
          </p:cNvPr>
          <p:cNvSpPr/>
          <p:nvPr/>
        </p:nvSpPr>
        <p:spPr>
          <a:xfrm>
            <a:off x="2719627" y="2945629"/>
            <a:ext cx="769257"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9B47C794-6220-4E97-9F45-CFF0A4172B13}"/>
              </a:ext>
            </a:extLst>
          </p:cNvPr>
          <p:cNvSpPr/>
          <p:nvPr/>
        </p:nvSpPr>
        <p:spPr>
          <a:xfrm>
            <a:off x="7988968" y="4366910"/>
            <a:ext cx="1334602" cy="897860"/>
          </a:xfrm>
          <a:custGeom>
            <a:avLst/>
            <a:gdLst>
              <a:gd name="connsiteX0" fmla="*/ 119921 w 1244183"/>
              <a:gd name="connsiteY0" fmla="*/ 104931 h 959370"/>
              <a:gd name="connsiteX1" fmla="*/ 209862 w 1244183"/>
              <a:gd name="connsiteY1" fmla="*/ 44970 h 959370"/>
              <a:gd name="connsiteX2" fmla="*/ 434714 w 1244183"/>
              <a:gd name="connsiteY2" fmla="*/ 0 h 959370"/>
              <a:gd name="connsiteX3" fmla="*/ 884419 w 1244183"/>
              <a:gd name="connsiteY3" fmla="*/ 14990 h 959370"/>
              <a:gd name="connsiteX4" fmla="*/ 944380 w 1244183"/>
              <a:gd name="connsiteY4" fmla="*/ 44970 h 959370"/>
              <a:gd name="connsiteX5" fmla="*/ 1049311 w 1244183"/>
              <a:gd name="connsiteY5" fmla="*/ 89941 h 959370"/>
              <a:gd name="connsiteX6" fmla="*/ 1184223 w 1244183"/>
              <a:gd name="connsiteY6" fmla="*/ 239842 h 959370"/>
              <a:gd name="connsiteX7" fmla="*/ 1244183 w 1244183"/>
              <a:gd name="connsiteY7" fmla="*/ 434714 h 959370"/>
              <a:gd name="connsiteX8" fmla="*/ 1229193 w 1244183"/>
              <a:gd name="connsiteY8" fmla="*/ 809468 h 959370"/>
              <a:gd name="connsiteX9" fmla="*/ 1109272 w 1244183"/>
              <a:gd name="connsiteY9" fmla="*/ 884419 h 959370"/>
              <a:gd name="connsiteX10" fmla="*/ 929390 w 1244183"/>
              <a:gd name="connsiteY10" fmla="*/ 944380 h 959370"/>
              <a:gd name="connsiteX11" fmla="*/ 824459 w 1244183"/>
              <a:gd name="connsiteY11" fmla="*/ 959370 h 959370"/>
              <a:gd name="connsiteX12" fmla="*/ 449704 w 1244183"/>
              <a:gd name="connsiteY12" fmla="*/ 944380 h 959370"/>
              <a:gd name="connsiteX13" fmla="*/ 209862 w 1244183"/>
              <a:gd name="connsiteY13" fmla="*/ 809468 h 959370"/>
              <a:gd name="connsiteX14" fmla="*/ 104931 w 1244183"/>
              <a:gd name="connsiteY14" fmla="*/ 689547 h 959370"/>
              <a:gd name="connsiteX15" fmla="*/ 59960 w 1244183"/>
              <a:gd name="connsiteY15" fmla="*/ 629586 h 959370"/>
              <a:gd name="connsiteX16" fmla="*/ 44970 w 1244183"/>
              <a:gd name="connsiteY16" fmla="*/ 584616 h 959370"/>
              <a:gd name="connsiteX17" fmla="*/ 14990 w 1244183"/>
              <a:gd name="connsiteY17" fmla="*/ 509665 h 959370"/>
              <a:gd name="connsiteX18" fmla="*/ 0 w 1244183"/>
              <a:gd name="connsiteY18" fmla="*/ 434714 h 959370"/>
              <a:gd name="connsiteX19" fmla="*/ 14990 w 1244183"/>
              <a:gd name="connsiteY19" fmla="*/ 179881 h 959370"/>
              <a:gd name="connsiteX20" fmla="*/ 59960 w 1244183"/>
              <a:gd name="connsiteY20" fmla="*/ 119921 h 959370"/>
              <a:gd name="connsiteX21" fmla="*/ 164891 w 1244183"/>
              <a:gd name="connsiteY21" fmla="*/ 104931 h 959370"/>
              <a:gd name="connsiteX22" fmla="*/ 209862 w 1244183"/>
              <a:gd name="connsiteY22" fmla="*/ 104931 h 9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4183" h="959370">
                <a:moveTo>
                  <a:pt x="119921" y="104931"/>
                </a:moveTo>
                <a:cubicBezTo>
                  <a:pt x="149901" y="84944"/>
                  <a:pt x="175679" y="56364"/>
                  <a:pt x="209862" y="44970"/>
                </a:cubicBezTo>
                <a:cubicBezTo>
                  <a:pt x="282375" y="20799"/>
                  <a:pt x="434714" y="0"/>
                  <a:pt x="434714" y="0"/>
                </a:cubicBezTo>
                <a:cubicBezTo>
                  <a:pt x="584616" y="4997"/>
                  <a:pt x="735015" y="1807"/>
                  <a:pt x="884419" y="14990"/>
                </a:cubicBezTo>
                <a:cubicBezTo>
                  <a:pt x="906679" y="16954"/>
                  <a:pt x="924037" y="35723"/>
                  <a:pt x="944380" y="44970"/>
                </a:cubicBezTo>
                <a:cubicBezTo>
                  <a:pt x="979023" y="60717"/>
                  <a:pt x="1014334" y="74951"/>
                  <a:pt x="1049311" y="89941"/>
                </a:cubicBezTo>
                <a:cubicBezTo>
                  <a:pt x="1087216" y="127846"/>
                  <a:pt x="1154886" y="187035"/>
                  <a:pt x="1184223" y="239842"/>
                </a:cubicBezTo>
                <a:cubicBezTo>
                  <a:pt x="1215097" y="295415"/>
                  <a:pt x="1229740" y="376943"/>
                  <a:pt x="1244183" y="434714"/>
                </a:cubicBezTo>
                <a:cubicBezTo>
                  <a:pt x="1239186" y="559632"/>
                  <a:pt x="1251170" y="686397"/>
                  <a:pt x="1229193" y="809468"/>
                </a:cubicBezTo>
                <a:cubicBezTo>
                  <a:pt x="1225667" y="829215"/>
                  <a:pt x="1125113" y="877818"/>
                  <a:pt x="1109272" y="884419"/>
                </a:cubicBezTo>
                <a:cubicBezTo>
                  <a:pt x="1055750" y="906720"/>
                  <a:pt x="989417" y="933466"/>
                  <a:pt x="929390" y="944380"/>
                </a:cubicBezTo>
                <a:cubicBezTo>
                  <a:pt x="894628" y="950700"/>
                  <a:pt x="859436" y="954373"/>
                  <a:pt x="824459" y="959370"/>
                </a:cubicBezTo>
                <a:cubicBezTo>
                  <a:pt x="699541" y="954373"/>
                  <a:pt x="573466" y="962060"/>
                  <a:pt x="449704" y="944380"/>
                </a:cubicBezTo>
                <a:cubicBezTo>
                  <a:pt x="354612" y="930795"/>
                  <a:pt x="275124" y="874730"/>
                  <a:pt x="209862" y="809468"/>
                </a:cubicBezTo>
                <a:cubicBezTo>
                  <a:pt x="172303" y="771909"/>
                  <a:pt x="138935" y="730352"/>
                  <a:pt x="104931" y="689547"/>
                </a:cubicBezTo>
                <a:cubicBezTo>
                  <a:pt x="88937" y="670354"/>
                  <a:pt x="74950" y="649573"/>
                  <a:pt x="59960" y="629586"/>
                </a:cubicBezTo>
                <a:cubicBezTo>
                  <a:pt x="54963" y="614596"/>
                  <a:pt x="50518" y="599411"/>
                  <a:pt x="44970" y="584616"/>
                </a:cubicBezTo>
                <a:cubicBezTo>
                  <a:pt x="35522" y="559421"/>
                  <a:pt x="22722" y="535438"/>
                  <a:pt x="14990" y="509665"/>
                </a:cubicBezTo>
                <a:cubicBezTo>
                  <a:pt x="7669" y="485261"/>
                  <a:pt x="4997" y="459698"/>
                  <a:pt x="0" y="434714"/>
                </a:cubicBezTo>
                <a:cubicBezTo>
                  <a:pt x="4997" y="349770"/>
                  <a:pt x="-931" y="263469"/>
                  <a:pt x="14990" y="179881"/>
                </a:cubicBezTo>
                <a:cubicBezTo>
                  <a:pt x="19665" y="155339"/>
                  <a:pt x="37614" y="131094"/>
                  <a:pt x="59960" y="119921"/>
                </a:cubicBezTo>
                <a:cubicBezTo>
                  <a:pt x="91562" y="104120"/>
                  <a:pt x="129734" y="108447"/>
                  <a:pt x="164891" y="104931"/>
                </a:cubicBezTo>
                <a:cubicBezTo>
                  <a:pt x="179807" y="103439"/>
                  <a:pt x="194872" y="104931"/>
                  <a:pt x="209862" y="104931"/>
                </a:cubicBezTo>
              </a:path>
            </a:pathLst>
          </a:cu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E5A794B9-41A5-4209-A879-936A6FC9A698}"/>
              </a:ext>
            </a:extLst>
          </p:cNvPr>
          <p:cNvSpPr/>
          <p:nvPr/>
        </p:nvSpPr>
        <p:spPr>
          <a:xfrm>
            <a:off x="5937757" y="957248"/>
            <a:ext cx="398875" cy="49361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4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1"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53" presetClass="exit" presetSubtype="32" fill="hold" nodeType="withEffect">
                                  <p:stCondLst>
                                    <p:cond delay="0"/>
                                  </p:stCondLst>
                                  <p:childTnLst>
                                    <p:anim calcmode="lin" valueType="num">
                                      <p:cBhvr>
                                        <p:cTn id="58" dur="500"/>
                                        <p:tgtEl>
                                          <p:spTgt spid="26"/>
                                        </p:tgtEl>
                                        <p:attrNameLst>
                                          <p:attrName>ppt_w</p:attrName>
                                        </p:attrNameLst>
                                      </p:cBhvr>
                                      <p:tavLst>
                                        <p:tav tm="0">
                                          <p:val>
                                            <p:strVal val="ppt_w"/>
                                          </p:val>
                                        </p:tav>
                                        <p:tav tm="100000">
                                          <p:val>
                                            <p:fltVal val="0"/>
                                          </p:val>
                                        </p:tav>
                                      </p:tavLst>
                                    </p:anim>
                                    <p:anim calcmode="lin" valueType="num">
                                      <p:cBhvr>
                                        <p:cTn id="59" dur="500"/>
                                        <p:tgtEl>
                                          <p:spTgt spid="26"/>
                                        </p:tgtEl>
                                        <p:attrNameLst>
                                          <p:attrName>ppt_h</p:attrName>
                                        </p:attrNameLst>
                                      </p:cBhvr>
                                      <p:tavLst>
                                        <p:tav tm="0">
                                          <p:val>
                                            <p:strVal val="ppt_h"/>
                                          </p:val>
                                        </p:tav>
                                        <p:tav tm="100000">
                                          <p:val>
                                            <p:fltVal val="0"/>
                                          </p:val>
                                        </p:tav>
                                      </p:tavLst>
                                    </p:anim>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up)">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edge">
                                      <p:cBhvr>
                                        <p:cTn id="71" dur="20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up)">
                                      <p:cBhvr>
                                        <p:cTn id="76" dur="500"/>
                                        <p:tgtEl>
                                          <p:spTgt spid="3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53" presetClass="exit" presetSubtype="32" fill="hold" nodeType="withEffect">
                                  <p:stCondLst>
                                    <p:cond delay="0"/>
                                  </p:stCondLst>
                                  <p:childTnLst>
                                    <p:anim calcmode="lin" valueType="num">
                                      <p:cBhvr>
                                        <p:cTn id="82" dur="500"/>
                                        <p:tgtEl>
                                          <p:spTgt spid="24"/>
                                        </p:tgtEl>
                                        <p:attrNameLst>
                                          <p:attrName>ppt_w</p:attrName>
                                        </p:attrNameLst>
                                      </p:cBhvr>
                                      <p:tavLst>
                                        <p:tav tm="0">
                                          <p:val>
                                            <p:strVal val="ppt_w"/>
                                          </p:val>
                                        </p:tav>
                                        <p:tav tm="100000">
                                          <p:val>
                                            <p:fltVal val="0"/>
                                          </p:val>
                                        </p:tav>
                                      </p:tavLst>
                                    </p:anim>
                                    <p:anim calcmode="lin" valueType="num">
                                      <p:cBhvr>
                                        <p:cTn id="83" dur="500"/>
                                        <p:tgtEl>
                                          <p:spTgt spid="24"/>
                                        </p:tgtEl>
                                        <p:attrNameLst>
                                          <p:attrName>ppt_h</p:attrName>
                                        </p:attrNameLst>
                                      </p:cBhvr>
                                      <p:tavLst>
                                        <p:tav tm="0">
                                          <p:val>
                                            <p:strVal val="ppt_h"/>
                                          </p:val>
                                        </p:tav>
                                        <p:tav tm="100000">
                                          <p:val>
                                            <p:fltVal val="0"/>
                                          </p:val>
                                        </p:tav>
                                      </p:tavLst>
                                    </p:anim>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3" presetClass="exit" presetSubtype="32" fill="hold" nodeType="clickEffect">
                                  <p:stCondLst>
                                    <p:cond delay="0"/>
                                  </p:stCondLst>
                                  <p:childTnLst>
                                    <p:anim calcmode="lin" valueType="num">
                                      <p:cBhvr>
                                        <p:cTn id="89" dur="500"/>
                                        <p:tgtEl>
                                          <p:spTgt spid="2"/>
                                        </p:tgtEl>
                                        <p:attrNameLst>
                                          <p:attrName>ppt_w</p:attrName>
                                        </p:attrNameLst>
                                      </p:cBhvr>
                                      <p:tavLst>
                                        <p:tav tm="0">
                                          <p:val>
                                            <p:strVal val="ppt_w"/>
                                          </p:val>
                                        </p:tav>
                                        <p:tav tm="100000">
                                          <p:val>
                                            <p:fltVal val="0"/>
                                          </p:val>
                                        </p:tav>
                                      </p:tavLst>
                                    </p:anim>
                                    <p:anim calcmode="lin" valueType="num">
                                      <p:cBhvr>
                                        <p:cTn id="90" dur="500"/>
                                        <p:tgtEl>
                                          <p:spTgt spid="2"/>
                                        </p:tgtEl>
                                        <p:attrNameLst>
                                          <p:attrName>ppt_h</p:attrName>
                                        </p:attrNameLst>
                                      </p:cBhvr>
                                      <p:tavLst>
                                        <p:tav tm="0">
                                          <p:val>
                                            <p:strVal val="ppt_h"/>
                                          </p:val>
                                        </p:tav>
                                        <p:tav tm="100000">
                                          <p:val>
                                            <p:fltVal val="0"/>
                                          </p:val>
                                        </p:tav>
                                      </p:tavLst>
                                    </p:anim>
                                    <p:animEffect transition="out" filter="fade">
                                      <p:cBhvr>
                                        <p:cTn id="91" dur="500"/>
                                        <p:tgtEl>
                                          <p:spTgt spid="2"/>
                                        </p:tgtEl>
                                      </p:cBhvr>
                                    </p:animEffect>
                                    <p:set>
                                      <p:cBhvr>
                                        <p:cTn id="92" dur="1" fill="hold">
                                          <p:stCondLst>
                                            <p:cond delay="499"/>
                                          </p:stCondLst>
                                        </p:cTn>
                                        <p:tgtEl>
                                          <p:spTgt spid="2"/>
                                        </p:tgtEl>
                                        <p:attrNameLst>
                                          <p:attrName>style.visibility</p:attrName>
                                        </p:attrNameLst>
                                      </p:cBhvr>
                                      <p:to>
                                        <p:strVal val="hidden"/>
                                      </p:to>
                                    </p:set>
                                  </p:childTnLst>
                                </p:cTn>
                              </p:par>
                              <p:par>
                                <p:cTn id="93" presetID="53" presetClass="exit" presetSubtype="32" fill="hold" grpId="0" nodeType="withEffect">
                                  <p:stCondLst>
                                    <p:cond delay="0"/>
                                  </p:stCondLst>
                                  <p:childTnLst>
                                    <p:anim calcmode="lin" valueType="num">
                                      <p:cBhvr>
                                        <p:cTn id="94" dur="500"/>
                                        <p:tgtEl>
                                          <p:spTgt spid="3"/>
                                        </p:tgtEl>
                                        <p:attrNameLst>
                                          <p:attrName>ppt_w</p:attrName>
                                        </p:attrNameLst>
                                      </p:cBhvr>
                                      <p:tavLst>
                                        <p:tav tm="0">
                                          <p:val>
                                            <p:strVal val="ppt_w"/>
                                          </p:val>
                                        </p:tav>
                                        <p:tav tm="100000">
                                          <p:val>
                                            <p:fltVal val="0"/>
                                          </p:val>
                                        </p:tav>
                                      </p:tavLst>
                                    </p:anim>
                                    <p:anim calcmode="lin" valueType="num">
                                      <p:cBhvr>
                                        <p:cTn id="95" dur="500"/>
                                        <p:tgtEl>
                                          <p:spTgt spid="3"/>
                                        </p:tgtEl>
                                        <p:attrNameLst>
                                          <p:attrName>ppt_h</p:attrName>
                                        </p:attrNameLst>
                                      </p:cBhvr>
                                      <p:tavLst>
                                        <p:tav tm="0">
                                          <p:val>
                                            <p:strVal val="ppt_h"/>
                                          </p:val>
                                        </p:tav>
                                        <p:tav tm="100000">
                                          <p:val>
                                            <p:fltVal val="0"/>
                                          </p:val>
                                        </p:tav>
                                      </p:tavLst>
                                    </p:anim>
                                    <p:animEffect transition="out" filter="fade">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par>
                                <p:cTn id="98" presetID="53" presetClass="exit" presetSubtype="32" fill="hold" grpId="1" nodeType="withEffect">
                                  <p:stCondLst>
                                    <p:cond delay="0"/>
                                  </p:stCondLst>
                                  <p:childTnLst>
                                    <p:anim calcmode="lin" valueType="num">
                                      <p:cBhvr>
                                        <p:cTn id="99" dur="500"/>
                                        <p:tgtEl>
                                          <p:spTgt spid="37"/>
                                        </p:tgtEl>
                                        <p:attrNameLst>
                                          <p:attrName>ppt_w</p:attrName>
                                        </p:attrNameLst>
                                      </p:cBhvr>
                                      <p:tavLst>
                                        <p:tav tm="0">
                                          <p:val>
                                            <p:strVal val="ppt_w"/>
                                          </p:val>
                                        </p:tav>
                                        <p:tav tm="100000">
                                          <p:val>
                                            <p:fltVal val="0"/>
                                          </p:val>
                                        </p:tav>
                                      </p:tavLst>
                                    </p:anim>
                                    <p:anim calcmode="lin" valueType="num">
                                      <p:cBhvr>
                                        <p:cTn id="100" dur="500"/>
                                        <p:tgtEl>
                                          <p:spTgt spid="37"/>
                                        </p:tgtEl>
                                        <p:attrNameLst>
                                          <p:attrName>ppt_h</p:attrName>
                                        </p:attrNameLst>
                                      </p:cBhvr>
                                      <p:tavLst>
                                        <p:tav tm="0">
                                          <p:val>
                                            <p:strVal val="ppt_h"/>
                                          </p:val>
                                        </p:tav>
                                        <p:tav tm="100000">
                                          <p:val>
                                            <p:fltVal val="0"/>
                                          </p:val>
                                        </p:tav>
                                      </p:tavLst>
                                    </p:anim>
                                    <p:animEffect transition="out" filter="fade">
                                      <p:cBhvr>
                                        <p:cTn id="101" dur="500"/>
                                        <p:tgtEl>
                                          <p:spTgt spid="37"/>
                                        </p:tgtEl>
                                      </p:cBhvr>
                                    </p:animEffect>
                                    <p:set>
                                      <p:cBhvr>
                                        <p:cTn id="102" dur="1" fill="hold">
                                          <p:stCondLst>
                                            <p:cond delay="499"/>
                                          </p:stCondLst>
                                        </p:cTn>
                                        <p:tgtEl>
                                          <p:spTgt spid="37"/>
                                        </p:tgtEl>
                                        <p:attrNameLst>
                                          <p:attrName>style.visibility</p:attrName>
                                        </p:attrNameLst>
                                      </p:cBhvr>
                                      <p:to>
                                        <p:strVal val="hidden"/>
                                      </p:to>
                                    </p:set>
                                  </p:childTnLst>
                                </p:cTn>
                              </p:par>
                              <p:par>
                                <p:cTn id="103" presetID="53" presetClass="exit" presetSubtype="32" fill="hold" nodeType="withEffect">
                                  <p:stCondLst>
                                    <p:cond delay="0"/>
                                  </p:stCondLst>
                                  <p:childTnLst>
                                    <p:anim calcmode="lin" valueType="num">
                                      <p:cBhvr>
                                        <p:cTn id="104" dur="500"/>
                                        <p:tgtEl>
                                          <p:spTgt spid="23"/>
                                        </p:tgtEl>
                                        <p:attrNameLst>
                                          <p:attrName>ppt_w</p:attrName>
                                        </p:attrNameLst>
                                      </p:cBhvr>
                                      <p:tavLst>
                                        <p:tav tm="0">
                                          <p:val>
                                            <p:strVal val="ppt_w"/>
                                          </p:val>
                                        </p:tav>
                                        <p:tav tm="100000">
                                          <p:val>
                                            <p:fltVal val="0"/>
                                          </p:val>
                                        </p:tav>
                                      </p:tavLst>
                                    </p:anim>
                                    <p:anim calcmode="lin" valueType="num">
                                      <p:cBhvr>
                                        <p:cTn id="105" dur="500"/>
                                        <p:tgtEl>
                                          <p:spTgt spid="23"/>
                                        </p:tgtEl>
                                        <p:attrNameLst>
                                          <p:attrName>ppt_h</p:attrName>
                                        </p:attrNameLst>
                                      </p:cBhvr>
                                      <p:tavLst>
                                        <p:tav tm="0">
                                          <p:val>
                                            <p:strVal val="ppt_h"/>
                                          </p:val>
                                        </p:tav>
                                        <p:tav tm="100000">
                                          <p:val>
                                            <p:fltVal val="0"/>
                                          </p:val>
                                        </p:tav>
                                      </p:tavLst>
                                    </p:anim>
                                    <p:animEffect transition="out" filter="fade">
                                      <p:cBhvr>
                                        <p:cTn id="106" dur="500"/>
                                        <p:tgtEl>
                                          <p:spTgt spid="23"/>
                                        </p:tgtEl>
                                      </p:cBhvr>
                                    </p:animEffect>
                                    <p:set>
                                      <p:cBhvr>
                                        <p:cTn id="107" dur="1" fill="hold">
                                          <p:stCondLst>
                                            <p:cond delay="499"/>
                                          </p:stCondLst>
                                        </p:cTn>
                                        <p:tgtEl>
                                          <p:spTgt spid="2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left)">
                                      <p:cBhvr>
                                        <p:cTn id="112" dur="500"/>
                                        <p:tgtEl>
                                          <p:spTgt spid="21"/>
                                        </p:tgtEl>
                                      </p:cBhvr>
                                    </p:animEffect>
                                  </p:childTnLst>
                                </p:cTn>
                              </p:par>
                              <p:par>
                                <p:cTn id="113" presetID="1" presetClass="entr" presetSubtype="0" fill="hold" nodeType="withEffect">
                                  <p:stCondLst>
                                    <p:cond delay="0"/>
                                  </p:stCondLst>
                                  <p:childTnLst>
                                    <p:set>
                                      <p:cBhvr>
                                        <p:cTn id="1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5" grpId="0" animBg="1"/>
      <p:bldP spid="27" grpId="0" animBg="1"/>
      <p:bldP spid="30" grpId="0" animBg="1"/>
      <p:bldP spid="32" grpId="0" animBg="1"/>
      <p:bldP spid="7" grpId="0" animBg="1"/>
      <p:bldP spid="3" grpId="0" animBg="1"/>
      <p:bldP spid="3" grpId="1" animBg="1"/>
      <p:bldP spid="22" grpId="0" animBg="1"/>
      <p:bldP spid="28" grpId="0" animBg="1"/>
      <p:bldP spid="31" grpId="0" animBg="1"/>
      <p:bldP spid="37" grpId="0" animBg="1"/>
      <p:bldP spid="37" grpId="1"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292501-701E-4A58-88C2-C0164979E6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AEBFD20-902D-D538-6600-4EC5A82A44DB}"/>
              </a:ext>
            </a:extLst>
          </p:cNvPr>
          <p:cNvSpPr txBox="1"/>
          <p:nvPr/>
        </p:nvSpPr>
        <p:spPr>
          <a:xfrm>
            <a:off x="1069145" y="2969226"/>
            <a:ext cx="1073364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0099"/>
                </a:solidFill>
                <a:effectLst/>
                <a:uLnTx/>
                <a:uFillTx/>
                <a:latin typeface="Edwardian Script ITC" panose="030303020407070D0804" pitchFamily="66" charset="0"/>
                <a:ea typeface="+mn-ea"/>
                <a:cs typeface="+mn-cs"/>
              </a:rPr>
              <a:t>Vocabulary</a:t>
            </a:r>
          </a:p>
        </p:txBody>
      </p:sp>
    </p:spTree>
    <p:extLst>
      <p:ext uri="{BB962C8B-B14F-4D97-AF65-F5344CB8AC3E}">
        <p14:creationId xmlns:p14="http://schemas.microsoft.com/office/powerpoint/2010/main" val="9845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a:extLst>
            <a:ext uri="{FF2B5EF4-FFF2-40B4-BE49-F238E27FC236}">
              <a16:creationId xmlns:a16="http://schemas.microsoft.com/office/drawing/2014/main" id="{804D9777-1252-B03F-73D4-CFA52AC0C79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F344EB0-2497-3CDA-C44A-A021FFD84316}"/>
              </a:ext>
            </a:extLst>
          </p:cNvPr>
          <p:cNvSpPr txBox="1"/>
          <p:nvPr/>
        </p:nvSpPr>
        <p:spPr>
          <a:xfrm>
            <a:off x="106017" y="136525"/>
            <a:ext cx="11979966" cy="3695884"/>
          </a:xfrm>
          <a:prstGeom prst="rect">
            <a:avLst/>
          </a:prstGeom>
          <a:noFill/>
        </p:spPr>
        <p:txBody>
          <a:bodyPr wrap="square">
            <a:spAutoFit/>
          </a:bodyPr>
          <a:lstStyle/>
          <a:p>
            <a:pPr lvl="0">
              <a:lnSpc>
                <a:spcPct val="115000"/>
              </a:lnSpc>
              <a:spcAft>
                <a:spcPts val="1000"/>
              </a:spcAft>
              <a:buSzPts val="1100"/>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05- </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“Have you ever been to Canada?”  Emily said to me.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(Change into reported speech)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Emily asked  me if  you had ever been to Canada.</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Emily asked me if I had ever been to Canada.</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Emily asked  me that  had I ever been to Canada.</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085CDBDE-A07A-6D91-466E-52502172FAE7}"/>
              </a:ext>
            </a:extLst>
          </p:cNvPr>
          <p:cNvSpPr/>
          <p:nvPr/>
        </p:nvSpPr>
        <p:spPr>
          <a:xfrm>
            <a:off x="8199268" y="206113"/>
            <a:ext cx="3782933" cy="315404"/>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E08BD6E-E5D1-32EA-AA6D-61F73AF9CC28}"/>
              </a:ext>
            </a:extLst>
          </p:cNvPr>
          <p:cNvSpPr txBox="1"/>
          <p:nvPr/>
        </p:nvSpPr>
        <p:spPr>
          <a:xfrm>
            <a:off x="106017" y="5005407"/>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Emily asked me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if I had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ever</a:t>
            </a:r>
            <a:r>
              <a:rPr kumimoji="0" lang="en-US" sz="2800" b="0" i="0" u="none" strike="noStrike" kern="1200" cap="none" spc="0" normalizeH="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been to Canada</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2" name="Rectangle 21">
            <a:extLst>
              <a:ext uri="{FF2B5EF4-FFF2-40B4-BE49-F238E27FC236}">
                <a16:creationId xmlns:a16="http://schemas.microsoft.com/office/drawing/2014/main" id="{0A517A1B-670A-4BB0-A02F-44602693B23A}"/>
              </a:ext>
            </a:extLst>
          </p:cNvPr>
          <p:cNvSpPr/>
          <p:nvPr/>
        </p:nvSpPr>
        <p:spPr>
          <a:xfrm>
            <a:off x="2199972" y="1183953"/>
            <a:ext cx="1238130"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8520A40-7FE4-9A9F-376B-3B41EBE4AFB1}"/>
              </a:ext>
            </a:extLst>
          </p:cNvPr>
          <p:cNvSpPr/>
          <p:nvPr/>
        </p:nvSpPr>
        <p:spPr>
          <a:xfrm>
            <a:off x="2172451" y="1915039"/>
            <a:ext cx="843465"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8C0DD43-40FE-8C6D-3F6A-12A770549611}"/>
              </a:ext>
            </a:extLst>
          </p:cNvPr>
          <p:cNvSpPr/>
          <p:nvPr/>
        </p:nvSpPr>
        <p:spPr>
          <a:xfrm>
            <a:off x="2172451" y="2657490"/>
            <a:ext cx="1238130"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45A92177-92D6-B8A1-AC66-6BE479CE24B9}"/>
              </a:ext>
            </a:extLst>
          </p:cNvPr>
          <p:cNvSpPr/>
          <p:nvPr/>
        </p:nvSpPr>
        <p:spPr>
          <a:xfrm>
            <a:off x="7623395" y="2805955"/>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Free Animated Emoticons Gif, Download Free Animated Emoticons Gif png  images, Free ClipArts on Clipart Library">
            <a:extLst>
              <a:ext uri="{FF2B5EF4-FFF2-40B4-BE49-F238E27FC236}">
                <a16:creationId xmlns:a16="http://schemas.microsoft.com/office/drawing/2014/main" id="{C8A24648-D6AC-8FA8-D9E9-01F73CD8F2AE}"/>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2776" y="5553506"/>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44FA08D2-84E8-282C-FC56-1429B8FA6717}"/>
              </a:ext>
            </a:extLst>
          </p:cNvPr>
          <p:cNvSpPr/>
          <p:nvPr/>
        </p:nvSpPr>
        <p:spPr>
          <a:xfrm>
            <a:off x="526474" y="3594467"/>
            <a:ext cx="5569526" cy="1020519"/>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prstClr val="black"/>
                </a:solidFill>
                <a:latin typeface="Calibri" panose="020F0502020204030204"/>
              </a:rPr>
              <a:t>Helping verbs(is /are/ has/have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9AB526C-881D-892C-C444-140A807C5713}"/>
              </a:ext>
            </a:extLst>
          </p:cNvPr>
          <p:cNvSpPr/>
          <p:nvPr/>
        </p:nvSpPr>
        <p:spPr>
          <a:xfrm>
            <a:off x="6516457" y="3530861"/>
            <a:ext cx="4997837" cy="1084125"/>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FF0000"/>
                </a:solidFill>
                <a:latin typeface="Calibri" panose="020F0502020204030204"/>
              </a:rPr>
              <a:t>        1-Use :  whether/   if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rPr>
              <a:t>2-subject + verb</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26" name="Rectangle 25">
            <a:extLst>
              <a:ext uri="{FF2B5EF4-FFF2-40B4-BE49-F238E27FC236}">
                <a16:creationId xmlns:a16="http://schemas.microsoft.com/office/drawing/2014/main" id="{EBBC741F-0320-8354-6111-F07D8FAA179B}"/>
              </a:ext>
            </a:extLst>
          </p:cNvPr>
          <p:cNvSpPr/>
          <p:nvPr/>
        </p:nvSpPr>
        <p:spPr>
          <a:xfrm>
            <a:off x="731380" y="155706"/>
            <a:ext cx="1138984" cy="434768"/>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F3D1113-5894-C0FB-5902-ACC167B2783F}"/>
              </a:ext>
            </a:extLst>
          </p:cNvPr>
          <p:cNvSpPr/>
          <p:nvPr/>
        </p:nvSpPr>
        <p:spPr>
          <a:xfrm>
            <a:off x="301437" y="1132461"/>
            <a:ext cx="1871014" cy="1920019"/>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28" name="Picture 2" descr="Thinking Sticker by imoji for iOS &amp; Android | GIPHY">
            <a:extLst>
              <a:ext uri="{FF2B5EF4-FFF2-40B4-BE49-F238E27FC236}">
                <a16:creationId xmlns:a16="http://schemas.microsoft.com/office/drawing/2014/main" id="{BBF97372-CE9D-C1D7-12D7-A82FEF317F1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924" y="1849026"/>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30" name="Multiplication Sign 29">
            <a:extLst>
              <a:ext uri="{FF2B5EF4-FFF2-40B4-BE49-F238E27FC236}">
                <a16:creationId xmlns:a16="http://schemas.microsoft.com/office/drawing/2014/main" id="{FEDF7FF7-58E0-A70E-2B69-F447EF23B3E9}"/>
              </a:ext>
            </a:extLst>
          </p:cNvPr>
          <p:cNvSpPr/>
          <p:nvPr/>
        </p:nvSpPr>
        <p:spPr>
          <a:xfrm>
            <a:off x="7732158" y="1125109"/>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13A9D848-6969-441F-E508-29DE427E14C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924" y="911409"/>
            <a:ext cx="1025848" cy="102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4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2050"/>
                                        </p:tgtEl>
                                        <p:attrNameLst>
                                          <p:attrName>ppt_w</p:attrName>
                                        </p:attrNameLst>
                                      </p:cBhvr>
                                      <p:tavLst>
                                        <p:tav tm="0">
                                          <p:val>
                                            <p:strVal val="ppt_w"/>
                                          </p:val>
                                        </p:tav>
                                        <p:tav tm="100000">
                                          <p:val>
                                            <p:fltVal val="0"/>
                                          </p:val>
                                        </p:tav>
                                      </p:tavLst>
                                    </p:anim>
                                    <p:anim calcmode="lin" valueType="num">
                                      <p:cBhvr>
                                        <p:cTn id="59" dur="500"/>
                                        <p:tgtEl>
                                          <p:spTgt spid="2050"/>
                                        </p:tgtEl>
                                        <p:attrNameLst>
                                          <p:attrName>ppt_h</p:attrName>
                                        </p:attrNameLst>
                                      </p:cBhvr>
                                      <p:tavLst>
                                        <p:tav tm="0">
                                          <p:val>
                                            <p:strVal val="ppt_h"/>
                                          </p:val>
                                        </p:tav>
                                        <p:tav tm="100000">
                                          <p:val>
                                            <p:fltVal val="0"/>
                                          </p:val>
                                        </p:tav>
                                      </p:tavLst>
                                    </p:anim>
                                    <p:animEffect transition="out" filter="fade">
                                      <p:cBhvr>
                                        <p:cTn id="60" dur="500"/>
                                        <p:tgtEl>
                                          <p:spTgt spid="2050"/>
                                        </p:tgtEl>
                                      </p:cBhvr>
                                    </p:animEffect>
                                    <p:set>
                                      <p:cBhvr>
                                        <p:cTn id="61" dur="1" fill="hold">
                                          <p:stCondLst>
                                            <p:cond delay="499"/>
                                          </p:stCondLst>
                                        </p:cTn>
                                        <p:tgtEl>
                                          <p:spTgt spid="2050"/>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par>
                                <p:cTn id="69" presetID="53" presetClass="exit" presetSubtype="32" fill="hold" nodeType="withEffect">
                                  <p:stCondLst>
                                    <p:cond delay="0"/>
                                  </p:stCondLst>
                                  <p:childTnLst>
                                    <p:anim calcmode="lin" valueType="num">
                                      <p:cBhvr>
                                        <p:cTn id="70" dur="500"/>
                                        <p:tgtEl>
                                          <p:spTgt spid="28"/>
                                        </p:tgtEl>
                                        <p:attrNameLst>
                                          <p:attrName>ppt_w</p:attrName>
                                        </p:attrNameLst>
                                      </p:cBhvr>
                                      <p:tavLst>
                                        <p:tav tm="0">
                                          <p:val>
                                            <p:strVal val="ppt_w"/>
                                          </p:val>
                                        </p:tav>
                                        <p:tav tm="100000">
                                          <p:val>
                                            <p:fltVal val="0"/>
                                          </p:val>
                                        </p:tav>
                                      </p:tavLst>
                                    </p:anim>
                                    <p:anim calcmode="lin" valueType="num">
                                      <p:cBhvr>
                                        <p:cTn id="71" dur="500"/>
                                        <p:tgtEl>
                                          <p:spTgt spid="28"/>
                                        </p:tgtEl>
                                        <p:attrNameLst>
                                          <p:attrName>ppt_h</p:attrName>
                                        </p:attrNameLst>
                                      </p:cBhvr>
                                      <p:tavLst>
                                        <p:tav tm="0">
                                          <p:val>
                                            <p:strVal val="ppt_h"/>
                                          </p:val>
                                        </p:tav>
                                        <p:tav tm="100000">
                                          <p:val>
                                            <p:fltVal val="0"/>
                                          </p:val>
                                        </p:tav>
                                      </p:tavLst>
                                    </p:anim>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animBg="1"/>
      <p:bldP spid="23" grpId="0" animBg="1"/>
      <p:bldP spid="24" grpId="0" animBg="1"/>
      <p:bldP spid="25" grpId="0" animBg="1"/>
      <p:bldP spid="31" grpId="0" animBg="1"/>
      <p:bldP spid="19" grpId="0" animBg="1"/>
      <p:bldP spid="26" grpId="0" animBg="1"/>
      <p:bldP spid="27"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53008" y="12987"/>
            <a:ext cx="11979966" cy="370050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mn-cs"/>
              </a:rPr>
              <a:t>06-I have never seen such a beautiful scenery.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a:t>
            </a:r>
            <a:r>
              <a:rPr lang="en-US" sz="2200" b="1" dirty="0">
                <a:solidFill>
                  <a:prstClr val="white"/>
                </a:solidFill>
                <a:latin typeface="Times New Roman" panose="02020603050405020304" pitchFamily="18" charset="0"/>
                <a:ea typeface="Calibri" panose="020F0502020204030204" pitchFamily="34" charset="0"/>
              </a:rPr>
              <a:t>Begin with Never</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Never I have seen such a beautiful scenery.</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Never have I seen such a beautiful scenery.</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Never have seen I such a beautiful scenery.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9487388" y="54676"/>
            <a:ext cx="2545586" cy="503437"/>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374396"/>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Never</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have</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seen such a beautiful scenery.</a:t>
            </a: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5331383" y="858921"/>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27" name="Multiplication Sign 26">
            <a:extLst>
              <a:ext uri="{FF2B5EF4-FFF2-40B4-BE49-F238E27FC236}">
                <a16:creationId xmlns:a16="http://schemas.microsoft.com/office/drawing/2014/main" id="{B63762B2-77A6-46B9-BDAB-5123CC625FAD}"/>
              </a:ext>
            </a:extLst>
          </p:cNvPr>
          <p:cNvSpPr/>
          <p:nvPr/>
        </p:nvSpPr>
        <p:spPr>
          <a:xfrm>
            <a:off x="6208430" y="2434718"/>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Picture 2" descr="Thinking Sticker by imoji for iOS &amp; Android | GIPHY">
            <a:extLst>
              <a:ext uri="{FF2B5EF4-FFF2-40B4-BE49-F238E27FC236}">
                <a16:creationId xmlns:a16="http://schemas.microsoft.com/office/drawing/2014/main" id="{B16C00F0-13D6-4295-BEC5-9B57C432417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815" y="404347"/>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Thinking Sticker by imoji for iOS &amp; Android | GIPHY">
            <a:extLst>
              <a:ext uri="{FF2B5EF4-FFF2-40B4-BE49-F238E27FC236}">
                <a16:creationId xmlns:a16="http://schemas.microsoft.com/office/drawing/2014/main" id="{DA497AE7-58A5-48D7-BA17-EFE05B0349E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1383" y="1247726"/>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08FECBC-AFE7-4481-952C-600B741F1EC4}"/>
              </a:ext>
            </a:extLst>
          </p:cNvPr>
          <p:cNvSpPr/>
          <p:nvPr/>
        </p:nvSpPr>
        <p:spPr>
          <a:xfrm>
            <a:off x="1271578" y="53327"/>
            <a:ext cx="742599" cy="504787"/>
          </a:xfrm>
          <a:custGeom>
            <a:avLst/>
            <a:gdLst>
              <a:gd name="connsiteX0" fmla="*/ 119921 w 1244183"/>
              <a:gd name="connsiteY0" fmla="*/ 104931 h 959370"/>
              <a:gd name="connsiteX1" fmla="*/ 209862 w 1244183"/>
              <a:gd name="connsiteY1" fmla="*/ 44970 h 959370"/>
              <a:gd name="connsiteX2" fmla="*/ 434714 w 1244183"/>
              <a:gd name="connsiteY2" fmla="*/ 0 h 959370"/>
              <a:gd name="connsiteX3" fmla="*/ 884419 w 1244183"/>
              <a:gd name="connsiteY3" fmla="*/ 14990 h 959370"/>
              <a:gd name="connsiteX4" fmla="*/ 944380 w 1244183"/>
              <a:gd name="connsiteY4" fmla="*/ 44970 h 959370"/>
              <a:gd name="connsiteX5" fmla="*/ 1049311 w 1244183"/>
              <a:gd name="connsiteY5" fmla="*/ 89941 h 959370"/>
              <a:gd name="connsiteX6" fmla="*/ 1184223 w 1244183"/>
              <a:gd name="connsiteY6" fmla="*/ 239842 h 959370"/>
              <a:gd name="connsiteX7" fmla="*/ 1244183 w 1244183"/>
              <a:gd name="connsiteY7" fmla="*/ 434714 h 959370"/>
              <a:gd name="connsiteX8" fmla="*/ 1229193 w 1244183"/>
              <a:gd name="connsiteY8" fmla="*/ 809468 h 959370"/>
              <a:gd name="connsiteX9" fmla="*/ 1109272 w 1244183"/>
              <a:gd name="connsiteY9" fmla="*/ 884419 h 959370"/>
              <a:gd name="connsiteX10" fmla="*/ 929390 w 1244183"/>
              <a:gd name="connsiteY10" fmla="*/ 944380 h 959370"/>
              <a:gd name="connsiteX11" fmla="*/ 824459 w 1244183"/>
              <a:gd name="connsiteY11" fmla="*/ 959370 h 959370"/>
              <a:gd name="connsiteX12" fmla="*/ 449704 w 1244183"/>
              <a:gd name="connsiteY12" fmla="*/ 944380 h 959370"/>
              <a:gd name="connsiteX13" fmla="*/ 209862 w 1244183"/>
              <a:gd name="connsiteY13" fmla="*/ 809468 h 959370"/>
              <a:gd name="connsiteX14" fmla="*/ 104931 w 1244183"/>
              <a:gd name="connsiteY14" fmla="*/ 689547 h 959370"/>
              <a:gd name="connsiteX15" fmla="*/ 59960 w 1244183"/>
              <a:gd name="connsiteY15" fmla="*/ 629586 h 959370"/>
              <a:gd name="connsiteX16" fmla="*/ 44970 w 1244183"/>
              <a:gd name="connsiteY16" fmla="*/ 584616 h 959370"/>
              <a:gd name="connsiteX17" fmla="*/ 14990 w 1244183"/>
              <a:gd name="connsiteY17" fmla="*/ 509665 h 959370"/>
              <a:gd name="connsiteX18" fmla="*/ 0 w 1244183"/>
              <a:gd name="connsiteY18" fmla="*/ 434714 h 959370"/>
              <a:gd name="connsiteX19" fmla="*/ 14990 w 1244183"/>
              <a:gd name="connsiteY19" fmla="*/ 179881 h 959370"/>
              <a:gd name="connsiteX20" fmla="*/ 59960 w 1244183"/>
              <a:gd name="connsiteY20" fmla="*/ 119921 h 959370"/>
              <a:gd name="connsiteX21" fmla="*/ 164891 w 1244183"/>
              <a:gd name="connsiteY21" fmla="*/ 104931 h 959370"/>
              <a:gd name="connsiteX22" fmla="*/ 209862 w 1244183"/>
              <a:gd name="connsiteY22" fmla="*/ 104931 h 9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4183" h="959370">
                <a:moveTo>
                  <a:pt x="119921" y="104931"/>
                </a:moveTo>
                <a:cubicBezTo>
                  <a:pt x="149901" y="84944"/>
                  <a:pt x="175679" y="56364"/>
                  <a:pt x="209862" y="44970"/>
                </a:cubicBezTo>
                <a:cubicBezTo>
                  <a:pt x="282375" y="20799"/>
                  <a:pt x="434714" y="0"/>
                  <a:pt x="434714" y="0"/>
                </a:cubicBezTo>
                <a:cubicBezTo>
                  <a:pt x="584616" y="4997"/>
                  <a:pt x="735015" y="1807"/>
                  <a:pt x="884419" y="14990"/>
                </a:cubicBezTo>
                <a:cubicBezTo>
                  <a:pt x="906679" y="16954"/>
                  <a:pt x="924037" y="35723"/>
                  <a:pt x="944380" y="44970"/>
                </a:cubicBezTo>
                <a:cubicBezTo>
                  <a:pt x="979023" y="60717"/>
                  <a:pt x="1014334" y="74951"/>
                  <a:pt x="1049311" y="89941"/>
                </a:cubicBezTo>
                <a:cubicBezTo>
                  <a:pt x="1087216" y="127846"/>
                  <a:pt x="1154886" y="187035"/>
                  <a:pt x="1184223" y="239842"/>
                </a:cubicBezTo>
                <a:cubicBezTo>
                  <a:pt x="1215097" y="295415"/>
                  <a:pt x="1229740" y="376943"/>
                  <a:pt x="1244183" y="434714"/>
                </a:cubicBezTo>
                <a:cubicBezTo>
                  <a:pt x="1239186" y="559632"/>
                  <a:pt x="1251170" y="686397"/>
                  <a:pt x="1229193" y="809468"/>
                </a:cubicBezTo>
                <a:cubicBezTo>
                  <a:pt x="1225667" y="829215"/>
                  <a:pt x="1125113" y="877818"/>
                  <a:pt x="1109272" y="884419"/>
                </a:cubicBezTo>
                <a:cubicBezTo>
                  <a:pt x="1055750" y="906720"/>
                  <a:pt x="989417" y="933466"/>
                  <a:pt x="929390" y="944380"/>
                </a:cubicBezTo>
                <a:cubicBezTo>
                  <a:pt x="894628" y="950700"/>
                  <a:pt x="859436" y="954373"/>
                  <a:pt x="824459" y="959370"/>
                </a:cubicBezTo>
                <a:cubicBezTo>
                  <a:pt x="699541" y="954373"/>
                  <a:pt x="573466" y="962060"/>
                  <a:pt x="449704" y="944380"/>
                </a:cubicBezTo>
                <a:cubicBezTo>
                  <a:pt x="354612" y="930795"/>
                  <a:pt x="275124" y="874730"/>
                  <a:pt x="209862" y="809468"/>
                </a:cubicBezTo>
                <a:cubicBezTo>
                  <a:pt x="172303" y="771909"/>
                  <a:pt x="138935" y="730352"/>
                  <a:pt x="104931" y="689547"/>
                </a:cubicBezTo>
                <a:cubicBezTo>
                  <a:pt x="88937" y="670354"/>
                  <a:pt x="74950" y="649573"/>
                  <a:pt x="59960" y="629586"/>
                </a:cubicBezTo>
                <a:cubicBezTo>
                  <a:pt x="54963" y="614596"/>
                  <a:pt x="50518" y="599411"/>
                  <a:pt x="44970" y="584616"/>
                </a:cubicBezTo>
                <a:cubicBezTo>
                  <a:pt x="35522" y="559421"/>
                  <a:pt x="22722" y="535438"/>
                  <a:pt x="14990" y="509665"/>
                </a:cubicBezTo>
                <a:cubicBezTo>
                  <a:pt x="7669" y="485261"/>
                  <a:pt x="4997" y="459698"/>
                  <a:pt x="0" y="434714"/>
                </a:cubicBezTo>
                <a:cubicBezTo>
                  <a:pt x="4997" y="349770"/>
                  <a:pt x="-931" y="263469"/>
                  <a:pt x="14990" y="179881"/>
                </a:cubicBezTo>
                <a:cubicBezTo>
                  <a:pt x="19665" y="155339"/>
                  <a:pt x="37614" y="131094"/>
                  <a:pt x="59960" y="119921"/>
                </a:cubicBezTo>
                <a:cubicBezTo>
                  <a:pt x="91562" y="104120"/>
                  <a:pt x="129734" y="108447"/>
                  <a:pt x="164891" y="104931"/>
                </a:cubicBezTo>
                <a:cubicBezTo>
                  <a:pt x="179807" y="103439"/>
                  <a:pt x="194872" y="104931"/>
                  <a:pt x="209862" y="104931"/>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802188C-4575-4136-9F03-DE1DB4B0989E}"/>
              </a:ext>
            </a:extLst>
          </p:cNvPr>
          <p:cNvSpPr/>
          <p:nvPr/>
        </p:nvSpPr>
        <p:spPr>
          <a:xfrm>
            <a:off x="1118176" y="912813"/>
            <a:ext cx="148801"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7AE8E6AD-4413-4905-A150-D288BE7D929C}"/>
              </a:ext>
            </a:extLst>
          </p:cNvPr>
          <p:cNvSpPr/>
          <p:nvPr/>
        </p:nvSpPr>
        <p:spPr>
          <a:xfrm>
            <a:off x="1140550" y="1672017"/>
            <a:ext cx="613299"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2320E01-170A-4227-B337-9356F437668A}"/>
              </a:ext>
            </a:extLst>
          </p:cNvPr>
          <p:cNvSpPr/>
          <p:nvPr/>
        </p:nvSpPr>
        <p:spPr>
          <a:xfrm>
            <a:off x="1094229" y="2452668"/>
            <a:ext cx="613299"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50BAF4A-FBC3-410A-AFF0-552139ED8B30}"/>
              </a:ext>
            </a:extLst>
          </p:cNvPr>
          <p:cNvSpPr/>
          <p:nvPr/>
        </p:nvSpPr>
        <p:spPr>
          <a:xfrm>
            <a:off x="352145" y="876173"/>
            <a:ext cx="742599" cy="1920019"/>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28" name="Picture 2" descr="Thinking Sticker by imoji for iOS &amp; Android | GIPHY">
            <a:extLst>
              <a:ext uri="{FF2B5EF4-FFF2-40B4-BE49-F238E27FC236}">
                <a16:creationId xmlns:a16="http://schemas.microsoft.com/office/drawing/2014/main" id="{A6D8957D-EC56-426C-9192-266B85C2E39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7951" y="2242814"/>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F3E90986-1C4D-4867-A4EC-F744D16C51D6}"/>
              </a:ext>
            </a:extLst>
          </p:cNvPr>
          <p:cNvSpPr/>
          <p:nvPr/>
        </p:nvSpPr>
        <p:spPr>
          <a:xfrm>
            <a:off x="492851" y="3505590"/>
            <a:ext cx="1214678"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Never</a:t>
            </a:r>
          </a:p>
        </p:txBody>
      </p:sp>
      <p:sp>
        <p:nvSpPr>
          <p:cNvPr id="33" name="Rectangle 32">
            <a:extLst>
              <a:ext uri="{FF2B5EF4-FFF2-40B4-BE49-F238E27FC236}">
                <a16:creationId xmlns:a16="http://schemas.microsoft.com/office/drawing/2014/main" id="{CFB37EDD-39E7-4A2F-BF57-3744BA855D3E}"/>
              </a:ext>
            </a:extLst>
          </p:cNvPr>
          <p:cNvSpPr/>
          <p:nvPr/>
        </p:nvSpPr>
        <p:spPr>
          <a:xfrm>
            <a:off x="2201732" y="3505590"/>
            <a:ext cx="2804987"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auxiliary verb</a:t>
            </a:r>
          </a:p>
        </p:txBody>
      </p:sp>
      <p:sp>
        <p:nvSpPr>
          <p:cNvPr id="38" name="Rectangle 37">
            <a:extLst>
              <a:ext uri="{FF2B5EF4-FFF2-40B4-BE49-F238E27FC236}">
                <a16:creationId xmlns:a16="http://schemas.microsoft.com/office/drawing/2014/main" id="{F4FD8611-BD62-47C5-A75B-B51D563079BD}"/>
              </a:ext>
            </a:extLst>
          </p:cNvPr>
          <p:cNvSpPr/>
          <p:nvPr/>
        </p:nvSpPr>
        <p:spPr>
          <a:xfrm>
            <a:off x="1753334" y="1672017"/>
            <a:ext cx="195387"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1C137CA-E2C9-42D6-9EB8-98086C992FBB}"/>
              </a:ext>
            </a:extLst>
          </p:cNvPr>
          <p:cNvSpPr/>
          <p:nvPr/>
        </p:nvSpPr>
        <p:spPr>
          <a:xfrm>
            <a:off x="5589823" y="3520269"/>
            <a:ext cx="1830312"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subject</a:t>
            </a:r>
          </a:p>
        </p:txBody>
      </p:sp>
      <p:sp>
        <p:nvSpPr>
          <p:cNvPr id="43" name="Rectangle 42">
            <a:extLst>
              <a:ext uri="{FF2B5EF4-FFF2-40B4-BE49-F238E27FC236}">
                <a16:creationId xmlns:a16="http://schemas.microsoft.com/office/drawing/2014/main" id="{64FFDB7C-EFA5-4CCB-BE10-31EDEB5FE938}"/>
              </a:ext>
            </a:extLst>
          </p:cNvPr>
          <p:cNvSpPr/>
          <p:nvPr/>
        </p:nvSpPr>
        <p:spPr>
          <a:xfrm>
            <a:off x="1707528" y="2452668"/>
            <a:ext cx="613299"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82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up)">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up)">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up)">
                                      <p:cBhvr>
                                        <p:cTn id="78" dur="500"/>
                                        <p:tgtEl>
                                          <p:spTgt spid="4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xit" presetSubtype="32" fill="hold" nodeType="clickEffect">
                                  <p:stCondLst>
                                    <p:cond delay="0"/>
                                  </p:stCondLst>
                                  <p:childTnLst>
                                    <p:anim calcmode="lin" valueType="num">
                                      <p:cBhvr>
                                        <p:cTn id="82" dur="500"/>
                                        <p:tgtEl>
                                          <p:spTgt spid="28"/>
                                        </p:tgtEl>
                                        <p:attrNameLst>
                                          <p:attrName>ppt_w</p:attrName>
                                        </p:attrNameLst>
                                      </p:cBhvr>
                                      <p:tavLst>
                                        <p:tav tm="0">
                                          <p:val>
                                            <p:strVal val="ppt_w"/>
                                          </p:val>
                                        </p:tav>
                                        <p:tav tm="100000">
                                          <p:val>
                                            <p:fltVal val="0"/>
                                          </p:val>
                                        </p:tav>
                                      </p:tavLst>
                                    </p:anim>
                                    <p:anim calcmode="lin" valueType="num">
                                      <p:cBhvr>
                                        <p:cTn id="83" dur="500"/>
                                        <p:tgtEl>
                                          <p:spTgt spid="28"/>
                                        </p:tgtEl>
                                        <p:attrNameLst>
                                          <p:attrName>ppt_h</p:attrName>
                                        </p:attrNameLst>
                                      </p:cBhvr>
                                      <p:tavLst>
                                        <p:tav tm="0">
                                          <p:val>
                                            <p:strVal val="ppt_h"/>
                                          </p:val>
                                        </p:tav>
                                        <p:tav tm="100000">
                                          <p:val>
                                            <p:fltVal val="0"/>
                                          </p:val>
                                        </p:tav>
                                      </p:tavLst>
                                    </p:anim>
                                    <p:animEffect transition="out" filter="fade">
                                      <p:cBhvr>
                                        <p:cTn id="84" dur="500"/>
                                        <p:tgtEl>
                                          <p:spTgt spid="28"/>
                                        </p:tgtEl>
                                      </p:cBhvr>
                                    </p:animEffect>
                                    <p:set>
                                      <p:cBhvr>
                                        <p:cTn id="85" dur="1" fill="hold">
                                          <p:stCondLst>
                                            <p:cond delay="499"/>
                                          </p:stCondLst>
                                        </p:cTn>
                                        <p:tgtEl>
                                          <p:spTgt spid="28"/>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par>
                                <p:cTn id="93" presetID="53" presetClass="exit" presetSubtype="32" fill="hold" nodeType="withEffect">
                                  <p:stCondLst>
                                    <p:cond delay="0"/>
                                  </p:stCondLst>
                                  <p:childTnLst>
                                    <p:anim calcmode="lin" valueType="num">
                                      <p:cBhvr>
                                        <p:cTn id="94" dur="500"/>
                                        <p:tgtEl>
                                          <p:spTgt spid="26"/>
                                        </p:tgtEl>
                                        <p:attrNameLst>
                                          <p:attrName>ppt_w</p:attrName>
                                        </p:attrNameLst>
                                      </p:cBhvr>
                                      <p:tavLst>
                                        <p:tav tm="0">
                                          <p:val>
                                            <p:strVal val="ppt_w"/>
                                          </p:val>
                                        </p:tav>
                                        <p:tav tm="100000">
                                          <p:val>
                                            <p:fltVal val="0"/>
                                          </p:val>
                                        </p:tav>
                                      </p:tavLst>
                                    </p:anim>
                                    <p:anim calcmode="lin" valueType="num">
                                      <p:cBhvr>
                                        <p:cTn id="95" dur="500"/>
                                        <p:tgtEl>
                                          <p:spTgt spid="26"/>
                                        </p:tgtEl>
                                        <p:attrNameLst>
                                          <p:attrName>ppt_h</p:attrName>
                                        </p:attrNameLst>
                                      </p:cBhvr>
                                      <p:tavLst>
                                        <p:tav tm="0">
                                          <p:val>
                                            <p:strVal val="ppt_h"/>
                                          </p:val>
                                        </p:tav>
                                        <p:tav tm="100000">
                                          <p:val>
                                            <p:fltVal val="0"/>
                                          </p:val>
                                        </p:tav>
                                      </p:tavLst>
                                    </p:anim>
                                    <p:animEffect transition="out" filter="fade">
                                      <p:cBhvr>
                                        <p:cTn id="96" dur="500"/>
                                        <p:tgtEl>
                                          <p:spTgt spid="26"/>
                                        </p:tgtEl>
                                      </p:cBhvr>
                                    </p:animEffect>
                                    <p:set>
                                      <p:cBhvr>
                                        <p:cTn id="97" dur="1" fill="hold">
                                          <p:stCondLst>
                                            <p:cond delay="499"/>
                                          </p:stCondLst>
                                        </p:cTn>
                                        <p:tgtEl>
                                          <p:spTgt spid="26"/>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5" grpId="0" animBg="1"/>
      <p:bldP spid="27" grpId="0" animBg="1"/>
      <p:bldP spid="7" grpId="0" animBg="1"/>
      <p:bldP spid="31" grpId="0" animBg="1"/>
      <p:bldP spid="36" grpId="0" animBg="1"/>
      <p:bldP spid="39" grpId="0" animBg="1"/>
      <p:bldP spid="23" grpId="0" animBg="1"/>
      <p:bldP spid="30" grpId="0" animBg="1"/>
      <p:bldP spid="33" grpId="0" animBg="1"/>
      <p:bldP spid="38" grpId="0" animBg="1"/>
      <p:bldP spid="40" grpId="0" animBg="1"/>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53008" y="12987"/>
            <a:ext cx="11979966" cy="431502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07 –</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 knew little that I was speaking to the great scientists Prof. David</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(Begin with: Little)</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1000"/>
              </a:spcAft>
              <a:buClrTx/>
              <a:buSzTx/>
              <a:buFont typeface="+mj-lt"/>
              <a:buAutoNum type="alphaLcPeriod"/>
              <a:tabLst/>
              <a:defRPr/>
            </a:pP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Little have I known that I was speaking to the great scientist Prof. Dvid.</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Little do I  know that I was speaking to the great scientist Prof. Dvid.</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lang="en-US" sz="2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Little did  I know that I was speaking to the great scientist Prof. Dvid.</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8799028" y="118793"/>
            <a:ext cx="2478572" cy="322823"/>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374396"/>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Little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did I know </a:t>
            </a:r>
            <a:r>
              <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that I was speaking to the great scientist Prof. David</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8799029" y="874512"/>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10B73BCD-1D55-4060-AB78-D3F2C69307AB}"/>
              </a:ext>
            </a:extLst>
          </p:cNvPr>
          <p:cNvSpPr/>
          <p:nvPr/>
        </p:nvSpPr>
        <p:spPr>
          <a:xfrm>
            <a:off x="1150663" y="956339"/>
            <a:ext cx="1483821"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23BEAC7-6A7A-4ECD-972D-382D41582BE0}"/>
              </a:ext>
            </a:extLst>
          </p:cNvPr>
          <p:cNvSpPr/>
          <p:nvPr/>
        </p:nvSpPr>
        <p:spPr>
          <a:xfrm>
            <a:off x="1027935" y="2027719"/>
            <a:ext cx="1394817" cy="37858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Multiplication Sign 26">
            <a:extLst>
              <a:ext uri="{FF2B5EF4-FFF2-40B4-BE49-F238E27FC236}">
                <a16:creationId xmlns:a16="http://schemas.microsoft.com/office/drawing/2014/main" id="{B63762B2-77A6-46B9-BDAB-5123CC625FAD}"/>
              </a:ext>
            </a:extLst>
          </p:cNvPr>
          <p:cNvSpPr/>
          <p:nvPr/>
        </p:nvSpPr>
        <p:spPr>
          <a:xfrm>
            <a:off x="8511092" y="1723398"/>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6">
            <a:extLst>
              <a:ext uri="{FF2B5EF4-FFF2-40B4-BE49-F238E27FC236}">
                <a16:creationId xmlns:a16="http://schemas.microsoft.com/office/drawing/2014/main" id="{D63A5129-79A7-410F-BCB4-E569A756A835}"/>
              </a:ext>
            </a:extLst>
          </p:cNvPr>
          <p:cNvGraphicFramePr>
            <a:graphicFrameLocks noGrp="1"/>
          </p:cNvGraphicFramePr>
          <p:nvPr>
            <p:extLst>
              <p:ext uri="{D42A27DB-BD31-4B8C-83A1-F6EECF244321}">
                <p14:modId xmlns:p14="http://schemas.microsoft.com/office/powerpoint/2010/main" val="105854170"/>
              </p:ext>
            </p:extLst>
          </p:nvPr>
        </p:nvGraphicFramePr>
        <p:xfrm>
          <a:off x="2791516" y="5486454"/>
          <a:ext cx="7033362" cy="881272"/>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299221">
                  <a:extLst>
                    <a:ext uri="{9D8B030D-6E8A-4147-A177-3AD203B41FA5}">
                      <a16:colId xmlns:a16="http://schemas.microsoft.com/office/drawing/2014/main" val="2956359602"/>
                    </a:ext>
                  </a:extLst>
                </a:gridCol>
                <a:gridCol w="1652337">
                  <a:extLst>
                    <a:ext uri="{9D8B030D-6E8A-4147-A177-3AD203B41FA5}">
                      <a16:colId xmlns:a16="http://schemas.microsoft.com/office/drawing/2014/main" val="1519407183"/>
                    </a:ext>
                  </a:extLst>
                </a:gridCol>
                <a:gridCol w="1406381">
                  <a:extLst>
                    <a:ext uri="{9D8B030D-6E8A-4147-A177-3AD203B41FA5}">
                      <a16:colId xmlns:a16="http://schemas.microsoft.com/office/drawing/2014/main" val="3157458165"/>
                    </a:ext>
                  </a:extLst>
                </a:gridCol>
                <a:gridCol w="2675423">
                  <a:extLst>
                    <a:ext uri="{9D8B030D-6E8A-4147-A177-3AD203B41FA5}">
                      <a16:colId xmlns:a16="http://schemas.microsoft.com/office/drawing/2014/main" val="2841943109"/>
                    </a:ext>
                  </a:extLst>
                </a:gridCol>
              </a:tblGrid>
              <a:tr h="881272">
                <a:tc>
                  <a:txBody>
                    <a:bodyPr/>
                    <a:lstStyle/>
                    <a:p>
                      <a:r>
                        <a:rPr lang="en-US" sz="2400" dirty="0">
                          <a:solidFill>
                            <a:schemeClr val="tx1"/>
                          </a:solidFill>
                        </a:rPr>
                        <a:t>Present</a:t>
                      </a:r>
                    </a:p>
                    <a:p>
                      <a:r>
                        <a:rPr lang="en-US" sz="2400" dirty="0">
                          <a:solidFill>
                            <a:schemeClr val="tx1"/>
                          </a:solidFill>
                        </a:rPr>
                        <a:t>Simple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do- does+ </a:t>
                      </a:r>
                      <a:r>
                        <a:rPr lang="en-US" sz="2400" dirty="0">
                          <a:solidFill>
                            <a:srgbClr val="FF0000"/>
                          </a:solidFill>
                        </a:rPr>
                        <a:t>(V1)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Past Simple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Did +</a:t>
                      </a:r>
                      <a:r>
                        <a:rPr lang="en-US" sz="2400" dirty="0">
                          <a:solidFill>
                            <a:srgbClr val="FF0000"/>
                          </a:solidFill>
                        </a:rPr>
                        <a:t> (v1)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940744"/>
                  </a:ext>
                </a:extLst>
              </a:tr>
            </a:tbl>
          </a:graphicData>
        </a:graphic>
      </p:graphicFrame>
      <p:pic>
        <p:nvPicPr>
          <p:cNvPr id="24" name="Picture 2" descr="Thinking Sticker by imoji for iOS &amp; Android | GIPHY">
            <a:extLst>
              <a:ext uri="{FF2B5EF4-FFF2-40B4-BE49-F238E27FC236}">
                <a16:creationId xmlns:a16="http://schemas.microsoft.com/office/drawing/2014/main" id="{B16C00F0-13D6-4295-BEC5-9B57C432417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9029" y="1457280"/>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Thinking Sticker by imoji for iOS &amp; Android | GIPHY">
            <a:extLst>
              <a:ext uri="{FF2B5EF4-FFF2-40B4-BE49-F238E27FC236}">
                <a16:creationId xmlns:a16="http://schemas.microsoft.com/office/drawing/2014/main" id="{DA497AE7-58A5-48D7-BA17-EFE05B0349E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9028" y="2586395"/>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14E3F99-B442-4BF5-AE04-05533AFD31F2}"/>
              </a:ext>
            </a:extLst>
          </p:cNvPr>
          <p:cNvSpPr/>
          <p:nvPr/>
        </p:nvSpPr>
        <p:spPr>
          <a:xfrm>
            <a:off x="1010949" y="2903896"/>
            <a:ext cx="1356175" cy="39084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F5A1057-B8CD-4A9D-9CCE-5608038B49EC}"/>
              </a:ext>
            </a:extLst>
          </p:cNvPr>
          <p:cNvSpPr/>
          <p:nvPr/>
        </p:nvSpPr>
        <p:spPr>
          <a:xfrm>
            <a:off x="577512" y="73153"/>
            <a:ext cx="839418" cy="3622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B2B60D02-F32D-4E59-AEB5-A1E986B61383}"/>
              </a:ext>
            </a:extLst>
          </p:cNvPr>
          <p:cNvSpPr/>
          <p:nvPr/>
        </p:nvSpPr>
        <p:spPr>
          <a:xfrm>
            <a:off x="319956" y="435363"/>
            <a:ext cx="2438904" cy="3326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Main verb (past simple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08FECBC-AFE7-4481-952C-600B741F1EC4}"/>
              </a:ext>
            </a:extLst>
          </p:cNvPr>
          <p:cNvSpPr/>
          <p:nvPr/>
        </p:nvSpPr>
        <p:spPr>
          <a:xfrm>
            <a:off x="709783" y="2556574"/>
            <a:ext cx="1924701" cy="959370"/>
          </a:xfrm>
          <a:custGeom>
            <a:avLst/>
            <a:gdLst>
              <a:gd name="connsiteX0" fmla="*/ 119921 w 1244183"/>
              <a:gd name="connsiteY0" fmla="*/ 104931 h 959370"/>
              <a:gd name="connsiteX1" fmla="*/ 209862 w 1244183"/>
              <a:gd name="connsiteY1" fmla="*/ 44970 h 959370"/>
              <a:gd name="connsiteX2" fmla="*/ 434714 w 1244183"/>
              <a:gd name="connsiteY2" fmla="*/ 0 h 959370"/>
              <a:gd name="connsiteX3" fmla="*/ 884419 w 1244183"/>
              <a:gd name="connsiteY3" fmla="*/ 14990 h 959370"/>
              <a:gd name="connsiteX4" fmla="*/ 944380 w 1244183"/>
              <a:gd name="connsiteY4" fmla="*/ 44970 h 959370"/>
              <a:gd name="connsiteX5" fmla="*/ 1049311 w 1244183"/>
              <a:gd name="connsiteY5" fmla="*/ 89941 h 959370"/>
              <a:gd name="connsiteX6" fmla="*/ 1184223 w 1244183"/>
              <a:gd name="connsiteY6" fmla="*/ 239842 h 959370"/>
              <a:gd name="connsiteX7" fmla="*/ 1244183 w 1244183"/>
              <a:gd name="connsiteY7" fmla="*/ 434714 h 959370"/>
              <a:gd name="connsiteX8" fmla="*/ 1229193 w 1244183"/>
              <a:gd name="connsiteY8" fmla="*/ 809468 h 959370"/>
              <a:gd name="connsiteX9" fmla="*/ 1109272 w 1244183"/>
              <a:gd name="connsiteY9" fmla="*/ 884419 h 959370"/>
              <a:gd name="connsiteX10" fmla="*/ 929390 w 1244183"/>
              <a:gd name="connsiteY10" fmla="*/ 944380 h 959370"/>
              <a:gd name="connsiteX11" fmla="*/ 824459 w 1244183"/>
              <a:gd name="connsiteY11" fmla="*/ 959370 h 959370"/>
              <a:gd name="connsiteX12" fmla="*/ 449704 w 1244183"/>
              <a:gd name="connsiteY12" fmla="*/ 944380 h 959370"/>
              <a:gd name="connsiteX13" fmla="*/ 209862 w 1244183"/>
              <a:gd name="connsiteY13" fmla="*/ 809468 h 959370"/>
              <a:gd name="connsiteX14" fmla="*/ 104931 w 1244183"/>
              <a:gd name="connsiteY14" fmla="*/ 689547 h 959370"/>
              <a:gd name="connsiteX15" fmla="*/ 59960 w 1244183"/>
              <a:gd name="connsiteY15" fmla="*/ 629586 h 959370"/>
              <a:gd name="connsiteX16" fmla="*/ 44970 w 1244183"/>
              <a:gd name="connsiteY16" fmla="*/ 584616 h 959370"/>
              <a:gd name="connsiteX17" fmla="*/ 14990 w 1244183"/>
              <a:gd name="connsiteY17" fmla="*/ 509665 h 959370"/>
              <a:gd name="connsiteX18" fmla="*/ 0 w 1244183"/>
              <a:gd name="connsiteY18" fmla="*/ 434714 h 959370"/>
              <a:gd name="connsiteX19" fmla="*/ 14990 w 1244183"/>
              <a:gd name="connsiteY19" fmla="*/ 179881 h 959370"/>
              <a:gd name="connsiteX20" fmla="*/ 59960 w 1244183"/>
              <a:gd name="connsiteY20" fmla="*/ 119921 h 959370"/>
              <a:gd name="connsiteX21" fmla="*/ 164891 w 1244183"/>
              <a:gd name="connsiteY21" fmla="*/ 104931 h 959370"/>
              <a:gd name="connsiteX22" fmla="*/ 209862 w 1244183"/>
              <a:gd name="connsiteY22" fmla="*/ 104931 h 9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4183" h="959370">
                <a:moveTo>
                  <a:pt x="119921" y="104931"/>
                </a:moveTo>
                <a:cubicBezTo>
                  <a:pt x="149901" y="84944"/>
                  <a:pt x="175679" y="56364"/>
                  <a:pt x="209862" y="44970"/>
                </a:cubicBezTo>
                <a:cubicBezTo>
                  <a:pt x="282375" y="20799"/>
                  <a:pt x="434714" y="0"/>
                  <a:pt x="434714" y="0"/>
                </a:cubicBezTo>
                <a:cubicBezTo>
                  <a:pt x="584616" y="4997"/>
                  <a:pt x="735015" y="1807"/>
                  <a:pt x="884419" y="14990"/>
                </a:cubicBezTo>
                <a:cubicBezTo>
                  <a:pt x="906679" y="16954"/>
                  <a:pt x="924037" y="35723"/>
                  <a:pt x="944380" y="44970"/>
                </a:cubicBezTo>
                <a:cubicBezTo>
                  <a:pt x="979023" y="60717"/>
                  <a:pt x="1014334" y="74951"/>
                  <a:pt x="1049311" y="89941"/>
                </a:cubicBezTo>
                <a:cubicBezTo>
                  <a:pt x="1087216" y="127846"/>
                  <a:pt x="1154886" y="187035"/>
                  <a:pt x="1184223" y="239842"/>
                </a:cubicBezTo>
                <a:cubicBezTo>
                  <a:pt x="1215097" y="295415"/>
                  <a:pt x="1229740" y="376943"/>
                  <a:pt x="1244183" y="434714"/>
                </a:cubicBezTo>
                <a:cubicBezTo>
                  <a:pt x="1239186" y="559632"/>
                  <a:pt x="1251170" y="686397"/>
                  <a:pt x="1229193" y="809468"/>
                </a:cubicBezTo>
                <a:cubicBezTo>
                  <a:pt x="1225667" y="829215"/>
                  <a:pt x="1125113" y="877818"/>
                  <a:pt x="1109272" y="884419"/>
                </a:cubicBezTo>
                <a:cubicBezTo>
                  <a:pt x="1055750" y="906720"/>
                  <a:pt x="989417" y="933466"/>
                  <a:pt x="929390" y="944380"/>
                </a:cubicBezTo>
                <a:cubicBezTo>
                  <a:pt x="894628" y="950700"/>
                  <a:pt x="859436" y="954373"/>
                  <a:pt x="824459" y="959370"/>
                </a:cubicBezTo>
                <a:cubicBezTo>
                  <a:pt x="699541" y="954373"/>
                  <a:pt x="573466" y="962060"/>
                  <a:pt x="449704" y="944380"/>
                </a:cubicBezTo>
                <a:cubicBezTo>
                  <a:pt x="354612" y="930795"/>
                  <a:pt x="275124" y="874730"/>
                  <a:pt x="209862" y="809468"/>
                </a:cubicBezTo>
                <a:cubicBezTo>
                  <a:pt x="172303" y="771909"/>
                  <a:pt x="138935" y="730352"/>
                  <a:pt x="104931" y="689547"/>
                </a:cubicBezTo>
                <a:cubicBezTo>
                  <a:pt x="88937" y="670354"/>
                  <a:pt x="74950" y="649573"/>
                  <a:pt x="59960" y="629586"/>
                </a:cubicBezTo>
                <a:cubicBezTo>
                  <a:pt x="54963" y="614596"/>
                  <a:pt x="50518" y="599411"/>
                  <a:pt x="44970" y="584616"/>
                </a:cubicBezTo>
                <a:cubicBezTo>
                  <a:pt x="35522" y="559421"/>
                  <a:pt x="22722" y="535438"/>
                  <a:pt x="14990" y="509665"/>
                </a:cubicBezTo>
                <a:cubicBezTo>
                  <a:pt x="7669" y="485261"/>
                  <a:pt x="4997" y="459698"/>
                  <a:pt x="0" y="434714"/>
                </a:cubicBezTo>
                <a:cubicBezTo>
                  <a:pt x="4997" y="349770"/>
                  <a:pt x="-931" y="263469"/>
                  <a:pt x="14990" y="179881"/>
                </a:cubicBezTo>
                <a:cubicBezTo>
                  <a:pt x="19665" y="155339"/>
                  <a:pt x="37614" y="131094"/>
                  <a:pt x="59960" y="119921"/>
                </a:cubicBezTo>
                <a:cubicBezTo>
                  <a:pt x="91562" y="104120"/>
                  <a:pt x="129734" y="108447"/>
                  <a:pt x="164891" y="104931"/>
                </a:cubicBezTo>
                <a:cubicBezTo>
                  <a:pt x="179807" y="103439"/>
                  <a:pt x="194872" y="104931"/>
                  <a:pt x="209862" y="104931"/>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76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up)">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up)">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edge">
                                      <p:cBhvr>
                                        <p:cTn id="54" dur="2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53" presetClass="exit" presetSubtype="32" fill="hold" nodeType="withEffect">
                                  <p:stCondLst>
                                    <p:cond delay="0"/>
                                  </p:stCondLst>
                                  <p:childTnLst>
                                    <p:anim calcmode="lin" valueType="num">
                                      <p:cBhvr>
                                        <p:cTn id="60" dur="500"/>
                                        <p:tgtEl>
                                          <p:spTgt spid="24"/>
                                        </p:tgtEl>
                                        <p:attrNameLst>
                                          <p:attrName>ppt_w</p:attrName>
                                        </p:attrNameLst>
                                      </p:cBhvr>
                                      <p:tavLst>
                                        <p:tav tm="0">
                                          <p:val>
                                            <p:strVal val="ppt_w"/>
                                          </p:val>
                                        </p:tav>
                                        <p:tav tm="100000">
                                          <p:val>
                                            <p:fltVal val="0"/>
                                          </p:val>
                                        </p:tav>
                                      </p:tavLst>
                                    </p:anim>
                                    <p:anim calcmode="lin" valueType="num">
                                      <p:cBhvr>
                                        <p:cTn id="61" dur="500"/>
                                        <p:tgtEl>
                                          <p:spTgt spid="24"/>
                                        </p:tgtEl>
                                        <p:attrNameLst>
                                          <p:attrName>ppt_h</p:attrName>
                                        </p:attrNameLst>
                                      </p:cBhvr>
                                      <p:tavLst>
                                        <p:tav tm="0">
                                          <p:val>
                                            <p:strVal val="ppt_h"/>
                                          </p:val>
                                        </p:tav>
                                        <p:tav tm="100000">
                                          <p:val>
                                            <p:fltVal val="0"/>
                                          </p:val>
                                        </p:tav>
                                      </p:tavLst>
                                    </p:anim>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par>
                                <p:cTn id="69" presetID="53" presetClass="exit" presetSubtype="32" fill="hold" nodeType="withEffect">
                                  <p:stCondLst>
                                    <p:cond delay="0"/>
                                  </p:stCondLst>
                                  <p:childTnLst>
                                    <p:anim calcmode="lin" valueType="num">
                                      <p:cBhvr>
                                        <p:cTn id="70" dur="500"/>
                                        <p:tgtEl>
                                          <p:spTgt spid="26"/>
                                        </p:tgtEl>
                                        <p:attrNameLst>
                                          <p:attrName>ppt_w</p:attrName>
                                        </p:attrNameLst>
                                      </p:cBhvr>
                                      <p:tavLst>
                                        <p:tav tm="0">
                                          <p:val>
                                            <p:strVal val="ppt_w"/>
                                          </p:val>
                                        </p:tav>
                                        <p:tav tm="100000">
                                          <p:val>
                                            <p:fltVal val="0"/>
                                          </p:val>
                                        </p:tav>
                                      </p:tavLst>
                                    </p:anim>
                                    <p:anim calcmode="lin" valueType="num">
                                      <p:cBhvr>
                                        <p:cTn id="71" dur="500"/>
                                        <p:tgtEl>
                                          <p:spTgt spid="26"/>
                                        </p:tgtEl>
                                        <p:attrNameLst>
                                          <p:attrName>ppt_h</p:attrName>
                                        </p:attrNameLst>
                                      </p:cBhvr>
                                      <p:tavLst>
                                        <p:tav tm="0">
                                          <p:val>
                                            <p:strVal val="ppt_h"/>
                                          </p:val>
                                        </p:tav>
                                        <p:tav tm="100000">
                                          <p:val>
                                            <p:fltVal val="0"/>
                                          </p:val>
                                        </p:tav>
                                      </p:tavLst>
                                    </p:anim>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5" grpId="0" animBg="1"/>
      <p:bldP spid="20" grpId="0" animBg="1"/>
      <p:bldP spid="34" grpId="0" animBg="1"/>
      <p:bldP spid="27" grpId="0" animBg="1"/>
      <p:bldP spid="29" grpId="0" animBg="1"/>
      <p:bldP spid="32" grpId="0" animBg="1"/>
      <p:bldP spid="3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54096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08-We had scarcely finished the meeting when our boss called us.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(Begin with: Scarcely)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Scarcely have we finished the meeting when our boss called us.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Scarcely had we finished the meeting when our boss called us.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Scarcely we had finished the meeting when our boss called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8020094" y="183812"/>
            <a:ext cx="2696262" cy="34967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374396"/>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Scarcely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had</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we finished the meeting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when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our boss called us.</a:t>
            </a:r>
          </a:p>
        </p:txBody>
      </p:sp>
      <p:sp>
        <p:nvSpPr>
          <p:cNvPr id="22" name="Rectangle 21">
            <a:extLst>
              <a:ext uri="{FF2B5EF4-FFF2-40B4-BE49-F238E27FC236}">
                <a16:creationId xmlns:a16="http://schemas.microsoft.com/office/drawing/2014/main" id="{5CA74A7C-11FC-439F-8074-75B66F3955CC}"/>
              </a:ext>
            </a:extLst>
          </p:cNvPr>
          <p:cNvSpPr/>
          <p:nvPr/>
        </p:nvSpPr>
        <p:spPr>
          <a:xfrm>
            <a:off x="1512523" y="1231524"/>
            <a:ext cx="621078"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69ABB4A-0CDF-4D8C-9B3D-BA29FA4A9B3E}"/>
              </a:ext>
            </a:extLst>
          </p:cNvPr>
          <p:cNvSpPr/>
          <p:nvPr/>
        </p:nvSpPr>
        <p:spPr>
          <a:xfrm>
            <a:off x="1503180" y="1898667"/>
            <a:ext cx="460534"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B4CB2C7-B792-4EA7-824B-4C44193717A1}"/>
              </a:ext>
            </a:extLst>
          </p:cNvPr>
          <p:cNvSpPr/>
          <p:nvPr/>
        </p:nvSpPr>
        <p:spPr>
          <a:xfrm>
            <a:off x="1488191" y="2705716"/>
            <a:ext cx="835286"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7623395" y="2805955"/>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B81D1CB-8835-48F4-BA23-A58C2BF207B3}"/>
              </a:ext>
            </a:extLst>
          </p:cNvPr>
          <p:cNvSpPr/>
          <p:nvPr/>
        </p:nvSpPr>
        <p:spPr>
          <a:xfrm>
            <a:off x="1171498" y="3658354"/>
            <a:ext cx="2873075"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Scarcely + had</a:t>
            </a:r>
          </a:p>
        </p:txBody>
      </p:sp>
      <p:sp>
        <p:nvSpPr>
          <p:cNvPr id="19" name="Rectangle 18">
            <a:extLst>
              <a:ext uri="{FF2B5EF4-FFF2-40B4-BE49-F238E27FC236}">
                <a16:creationId xmlns:a16="http://schemas.microsoft.com/office/drawing/2014/main" id="{EFE26555-F4BD-474C-A5B8-91B0B8E5A23C}"/>
              </a:ext>
            </a:extLst>
          </p:cNvPr>
          <p:cNvSpPr/>
          <p:nvPr/>
        </p:nvSpPr>
        <p:spPr>
          <a:xfrm>
            <a:off x="4345283" y="3658354"/>
            <a:ext cx="2873075"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when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6" name="Rectangle 25">
            <a:extLst>
              <a:ext uri="{FF2B5EF4-FFF2-40B4-BE49-F238E27FC236}">
                <a16:creationId xmlns:a16="http://schemas.microsoft.com/office/drawing/2014/main" id="{04145333-B8EB-4730-BD97-D00D968AAD15}"/>
              </a:ext>
            </a:extLst>
          </p:cNvPr>
          <p:cNvSpPr/>
          <p:nvPr/>
        </p:nvSpPr>
        <p:spPr>
          <a:xfrm>
            <a:off x="1578474" y="218692"/>
            <a:ext cx="981298" cy="318052"/>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AA7A44C6-C7F9-4574-AFA0-567F39618303}"/>
              </a:ext>
            </a:extLst>
          </p:cNvPr>
          <p:cNvSpPr/>
          <p:nvPr/>
        </p:nvSpPr>
        <p:spPr>
          <a:xfrm>
            <a:off x="498188" y="1216316"/>
            <a:ext cx="981298" cy="1920019"/>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28" name="Picture 2" descr="Thinking Sticker by imoji for iOS &amp; Android | GIPHY">
            <a:extLst>
              <a:ext uri="{FF2B5EF4-FFF2-40B4-BE49-F238E27FC236}">
                <a16:creationId xmlns:a16="http://schemas.microsoft.com/office/drawing/2014/main" id="{47B533BF-D922-42D9-BE2E-F6EFF112437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924" y="1849026"/>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30" name="Multiplication Sign 29">
            <a:extLst>
              <a:ext uri="{FF2B5EF4-FFF2-40B4-BE49-F238E27FC236}">
                <a16:creationId xmlns:a16="http://schemas.microsoft.com/office/drawing/2014/main" id="{CFC15EAE-8E33-43E9-9ED1-8FCA0FFA8CCE}"/>
              </a:ext>
            </a:extLst>
          </p:cNvPr>
          <p:cNvSpPr/>
          <p:nvPr/>
        </p:nvSpPr>
        <p:spPr>
          <a:xfrm>
            <a:off x="7732158" y="1125109"/>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924" y="911409"/>
            <a:ext cx="1025848" cy="102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91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2050"/>
                                        </p:tgtEl>
                                        <p:attrNameLst>
                                          <p:attrName>ppt_w</p:attrName>
                                        </p:attrNameLst>
                                      </p:cBhvr>
                                      <p:tavLst>
                                        <p:tav tm="0">
                                          <p:val>
                                            <p:strVal val="ppt_w"/>
                                          </p:val>
                                        </p:tav>
                                        <p:tav tm="100000">
                                          <p:val>
                                            <p:fltVal val="0"/>
                                          </p:val>
                                        </p:tav>
                                      </p:tavLst>
                                    </p:anim>
                                    <p:anim calcmode="lin" valueType="num">
                                      <p:cBhvr>
                                        <p:cTn id="59" dur="500"/>
                                        <p:tgtEl>
                                          <p:spTgt spid="2050"/>
                                        </p:tgtEl>
                                        <p:attrNameLst>
                                          <p:attrName>ppt_h</p:attrName>
                                        </p:attrNameLst>
                                      </p:cBhvr>
                                      <p:tavLst>
                                        <p:tav tm="0">
                                          <p:val>
                                            <p:strVal val="ppt_h"/>
                                          </p:val>
                                        </p:tav>
                                        <p:tav tm="100000">
                                          <p:val>
                                            <p:fltVal val="0"/>
                                          </p:val>
                                        </p:tav>
                                      </p:tavLst>
                                    </p:anim>
                                    <p:animEffect transition="out" filter="fade">
                                      <p:cBhvr>
                                        <p:cTn id="60" dur="500"/>
                                        <p:tgtEl>
                                          <p:spTgt spid="2050"/>
                                        </p:tgtEl>
                                      </p:cBhvr>
                                    </p:animEffect>
                                    <p:set>
                                      <p:cBhvr>
                                        <p:cTn id="61" dur="1" fill="hold">
                                          <p:stCondLst>
                                            <p:cond delay="499"/>
                                          </p:stCondLst>
                                        </p:cTn>
                                        <p:tgtEl>
                                          <p:spTgt spid="2050"/>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par>
                                <p:cTn id="69" presetID="53" presetClass="exit" presetSubtype="32" fill="hold" nodeType="withEffect">
                                  <p:stCondLst>
                                    <p:cond delay="0"/>
                                  </p:stCondLst>
                                  <p:childTnLst>
                                    <p:anim calcmode="lin" valueType="num">
                                      <p:cBhvr>
                                        <p:cTn id="70" dur="500"/>
                                        <p:tgtEl>
                                          <p:spTgt spid="28"/>
                                        </p:tgtEl>
                                        <p:attrNameLst>
                                          <p:attrName>ppt_w</p:attrName>
                                        </p:attrNameLst>
                                      </p:cBhvr>
                                      <p:tavLst>
                                        <p:tav tm="0">
                                          <p:val>
                                            <p:strVal val="ppt_w"/>
                                          </p:val>
                                        </p:tav>
                                        <p:tav tm="100000">
                                          <p:val>
                                            <p:fltVal val="0"/>
                                          </p:val>
                                        </p:tav>
                                      </p:tavLst>
                                    </p:anim>
                                    <p:anim calcmode="lin" valueType="num">
                                      <p:cBhvr>
                                        <p:cTn id="71" dur="500"/>
                                        <p:tgtEl>
                                          <p:spTgt spid="28"/>
                                        </p:tgtEl>
                                        <p:attrNameLst>
                                          <p:attrName>ppt_h</p:attrName>
                                        </p:attrNameLst>
                                      </p:cBhvr>
                                      <p:tavLst>
                                        <p:tav tm="0">
                                          <p:val>
                                            <p:strVal val="ppt_h"/>
                                          </p:val>
                                        </p:tav>
                                        <p:tav tm="100000">
                                          <p:val>
                                            <p:fltVal val="0"/>
                                          </p:val>
                                        </p:tav>
                                      </p:tavLst>
                                    </p:anim>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animBg="1"/>
      <p:bldP spid="23" grpId="0" animBg="1"/>
      <p:bldP spid="24" grpId="0" animBg="1"/>
      <p:bldP spid="25" grpId="0" animBg="1"/>
      <p:bldP spid="31" grpId="0" animBg="1"/>
      <p:bldP spid="19" grpId="0" animBg="1"/>
      <p:bldP spid="26" grpId="0" animBg="1"/>
      <p:bldP spid="27"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B1721A-6B63-4DB5-8D12-598074E16E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15817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09. I had no sooner reached the cinema than I realised that I had forgotten my ticket. </a:t>
            </a:r>
            <a:r>
              <a:rPr kumimoji="0" lang="en-US" sz="21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 Begin with No sooner)</a:t>
            </a:r>
            <a:endPar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mj-lt"/>
              <a:buAutoNum type="alphaLcPeriod"/>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No sooner have I reached the cinema than I realised that I had forgotten my ticket.</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No sooner I had reached the cinema than I realised that I had forgotten my ticket.</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No sooner had I reached the cinema than I realised that I had forgotten my ticket.</a:t>
            </a:r>
          </a:p>
        </p:txBody>
      </p:sp>
      <p:sp>
        <p:nvSpPr>
          <p:cNvPr id="7" name="Rectangle 6">
            <a:extLst>
              <a:ext uri="{FF2B5EF4-FFF2-40B4-BE49-F238E27FC236}">
                <a16:creationId xmlns:a16="http://schemas.microsoft.com/office/drawing/2014/main" id="{A3ED5133-0F5F-4DFB-B42E-CDCECA0ED9E6}"/>
              </a:ext>
            </a:extLst>
          </p:cNvPr>
          <p:cNvSpPr/>
          <p:nvPr/>
        </p:nvSpPr>
        <p:spPr>
          <a:xfrm>
            <a:off x="1207195" y="121361"/>
            <a:ext cx="1272209" cy="472089"/>
          </a:xfrm>
          <a:prstGeom prst="rect">
            <a:avLst/>
          </a:prstGeom>
          <a:solidFill>
            <a:schemeClr val="bg1">
              <a:alpha val="30196"/>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2E71BC4-C39A-4A95-87BB-E76F76198727}"/>
              </a:ext>
            </a:extLst>
          </p:cNvPr>
          <p:cNvSpPr/>
          <p:nvPr/>
        </p:nvSpPr>
        <p:spPr>
          <a:xfrm>
            <a:off x="9029700" y="605030"/>
            <a:ext cx="2921668" cy="298904"/>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FEA4E09-5FB3-4675-9654-B259F6941F49}"/>
              </a:ext>
            </a:extLst>
          </p:cNvPr>
          <p:cNvSpPr/>
          <p:nvPr/>
        </p:nvSpPr>
        <p:spPr>
          <a:xfrm>
            <a:off x="402998" y="1351303"/>
            <a:ext cx="1272209" cy="1920019"/>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EF448AF-22B5-4BDC-957A-FEC5295C2649}"/>
              </a:ext>
            </a:extLst>
          </p:cNvPr>
          <p:cNvSpPr/>
          <p:nvPr/>
        </p:nvSpPr>
        <p:spPr>
          <a:xfrm>
            <a:off x="1837273" y="3686566"/>
            <a:ext cx="3094491"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No sooner + had </a:t>
            </a:r>
          </a:p>
        </p:txBody>
      </p:sp>
      <p:sp>
        <p:nvSpPr>
          <p:cNvPr id="12" name="Multiplication Sign 11">
            <a:extLst>
              <a:ext uri="{FF2B5EF4-FFF2-40B4-BE49-F238E27FC236}">
                <a16:creationId xmlns:a16="http://schemas.microsoft.com/office/drawing/2014/main" id="{83BA0A9E-A449-47B1-BCCB-BAF11D710D97}"/>
              </a:ext>
            </a:extLst>
          </p:cNvPr>
          <p:cNvSpPr/>
          <p:nvPr/>
        </p:nvSpPr>
        <p:spPr>
          <a:xfrm>
            <a:off x="10129958" y="1986377"/>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0A8A408-087C-4843-809B-6EECE527977F}"/>
              </a:ext>
            </a:extLst>
          </p:cNvPr>
          <p:cNvSpPr/>
          <p:nvPr/>
        </p:nvSpPr>
        <p:spPr>
          <a:xfrm>
            <a:off x="1721703" y="1342228"/>
            <a:ext cx="575872" cy="39450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FC47435-9B90-4DD2-AE60-B0BC7F5791DF}"/>
              </a:ext>
            </a:extLst>
          </p:cNvPr>
          <p:cNvSpPr/>
          <p:nvPr/>
        </p:nvSpPr>
        <p:spPr>
          <a:xfrm>
            <a:off x="1639841" y="2924673"/>
            <a:ext cx="657734" cy="34664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4CC02CC-C693-4190-9F4D-5EF87469E15F}"/>
              </a:ext>
            </a:extLst>
          </p:cNvPr>
          <p:cNvSpPr/>
          <p:nvPr/>
        </p:nvSpPr>
        <p:spPr>
          <a:xfrm>
            <a:off x="1663019" y="2144668"/>
            <a:ext cx="693240" cy="27909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A5EAE79-774A-4E2D-BB90-260687632ADF}"/>
              </a:ext>
            </a:extLst>
          </p:cNvPr>
          <p:cNvSpPr/>
          <p:nvPr/>
        </p:nvSpPr>
        <p:spPr>
          <a:xfrm>
            <a:off x="5105128" y="3686566"/>
            <a:ext cx="3094491"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than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8" name="Multiplication Sign 17">
            <a:extLst>
              <a:ext uri="{FF2B5EF4-FFF2-40B4-BE49-F238E27FC236}">
                <a16:creationId xmlns:a16="http://schemas.microsoft.com/office/drawing/2014/main" id="{4FEEC5F7-87D5-470B-AA74-4AE808317444}"/>
              </a:ext>
            </a:extLst>
          </p:cNvPr>
          <p:cNvSpPr/>
          <p:nvPr/>
        </p:nvSpPr>
        <p:spPr>
          <a:xfrm>
            <a:off x="9842021" y="1272105"/>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502771"/>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No sooner </a:t>
            </a:r>
            <a:r>
              <a:rPr kumimoji="0" lang="en-US" sz="2800" b="0" i="0" u="none" strike="noStrike" kern="1200" cap="none" spc="0" normalizeH="0" baseline="0" noProof="0" dirty="0">
                <a:ln>
                  <a:noFill/>
                </a:ln>
                <a:solidFill>
                  <a:srgbClr val="FFFF00"/>
                </a:solidFill>
                <a:effectLst/>
                <a:highlight>
                  <a:srgbClr val="FF0000"/>
                </a:highlight>
                <a:uLnTx/>
                <a:uFillTx/>
                <a:latin typeface="Times New Roman" panose="02020603050405020304" pitchFamily="18" charset="0"/>
                <a:ea typeface="Calibri" panose="020F0502020204030204" pitchFamily="34" charset="0"/>
                <a:cs typeface="Times New Roman" panose="02020603050405020304" pitchFamily="18" charset="0"/>
              </a:rPr>
              <a:t>had</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I reached the cinema </a:t>
            </a:r>
            <a:r>
              <a:rPr kumimoji="0" lang="en-US" sz="2800" b="0" i="0" u="none" strike="noStrike" kern="1200" cap="none" spc="0" normalizeH="0" baseline="0" noProof="0" dirty="0">
                <a:ln>
                  <a:noFill/>
                </a:ln>
                <a:solidFill>
                  <a:srgbClr val="FFFF00"/>
                </a:solidFill>
                <a:effectLst/>
                <a:highlight>
                  <a:srgbClr val="FF0000"/>
                </a:highlight>
                <a:uLnTx/>
                <a:uFillTx/>
                <a:latin typeface="Times New Roman" panose="02020603050405020304" pitchFamily="18" charset="0"/>
                <a:ea typeface="Calibri" panose="020F0502020204030204" pitchFamily="34" charset="0"/>
                <a:cs typeface="Times New Roman" panose="02020603050405020304" pitchFamily="18" charset="0"/>
              </a:rPr>
              <a:t>than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I realised that I had forgotten my ticket.</a:t>
            </a:r>
          </a:p>
        </p:txBody>
      </p:sp>
      <p:pic>
        <p:nvPicPr>
          <p:cNvPr id="22" name="Picture 2" descr="Thinking Sticker by imoji for iOS &amp; Android | GIPHY">
            <a:extLst>
              <a:ext uri="{FF2B5EF4-FFF2-40B4-BE49-F238E27FC236}">
                <a16:creationId xmlns:a16="http://schemas.microsoft.com/office/drawing/2014/main" id="{2F1E9FA3-4E32-4E15-A96B-E085D0D87043}"/>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0059" y="985666"/>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Thinking Sticker by imoji for iOS &amp; Android | GIPHY">
            <a:extLst>
              <a:ext uri="{FF2B5EF4-FFF2-40B4-BE49-F238E27FC236}">
                <a16:creationId xmlns:a16="http://schemas.microsoft.com/office/drawing/2014/main" id="{38AAB68D-C314-4D86-AC8C-14062041B2CE}"/>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958" y="2665263"/>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ree Animated Emoticons Gif, Download Free Animated Emoticons Gif png  images, Free ClipArts on Clipart Library">
            <a:extLst>
              <a:ext uri="{FF2B5EF4-FFF2-40B4-BE49-F238E27FC236}">
                <a16:creationId xmlns:a16="http://schemas.microsoft.com/office/drawing/2014/main" id="{76452DAE-9B2D-4C15-B35B-184195A3187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FDD484B3-A7E0-4362-BE04-2AE5F31002C5}"/>
              </a:ext>
            </a:extLst>
          </p:cNvPr>
          <p:cNvSpPr/>
          <p:nvPr/>
        </p:nvSpPr>
        <p:spPr>
          <a:xfrm>
            <a:off x="4732421" y="238539"/>
            <a:ext cx="690759" cy="318052"/>
          </a:xfrm>
          <a:prstGeom prst="rect">
            <a:avLst/>
          </a:prstGeom>
          <a:solidFill>
            <a:srgbClr val="00FF00">
              <a:alpha val="3019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87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6" presetClass="emph" presetSubtype="0" repeatCount="indefinite" fill="hold" grpId="1" nodeType="withEffect">
                                  <p:stCondLst>
                                    <p:cond delay="0"/>
                                  </p:stCondLst>
                                  <p:childTnLst>
                                    <p:animEffect transition="out" filter="fade">
                                      <p:cBhvr>
                                        <p:cTn id="17" dur="500" tmFilter="0, 0; .2, .5; .8, .5; 1, 0"/>
                                        <p:tgtEl>
                                          <p:spTgt spid="20"/>
                                        </p:tgtEl>
                                      </p:cBhvr>
                                    </p:animEffect>
                                    <p:animScale>
                                      <p:cBhvr>
                                        <p:cTn id="18" dur="250" autoRev="1" fill="hold"/>
                                        <p:tgtEl>
                                          <p:spTgt spid="20"/>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1"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par>
                                <p:cTn id="50" presetID="1"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xit" presetSubtype="32" fill="hold" nodeType="clickEffect">
                                  <p:stCondLst>
                                    <p:cond delay="0"/>
                                  </p:stCondLst>
                                  <p:childTnLst>
                                    <p:anim calcmode="lin" valueType="num">
                                      <p:cBhvr>
                                        <p:cTn id="60" dur="500"/>
                                        <p:tgtEl>
                                          <p:spTgt spid="22"/>
                                        </p:tgtEl>
                                        <p:attrNameLst>
                                          <p:attrName>ppt_w</p:attrName>
                                        </p:attrNameLst>
                                      </p:cBhvr>
                                      <p:tavLst>
                                        <p:tav tm="0">
                                          <p:val>
                                            <p:strVal val="ppt_w"/>
                                          </p:val>
                                        </p:tav>
                                        <p:tav tm="100000">
                                          <p:val>
                                            <p:fltVal val="0"/>
                                          </p:val>
                                        </p:tav>
                                      </p:tavLst>
                                    </p:anim>
                                    <p:anim calcmode="lin" valueType="num">
                                      <p:cBhvr>
                                        <p:cTn id="61" dur="500"/>
                                        <p:tgtEl>
                                          <p:spTgt spid="22"/>
                                        </p:tgtEl>
                                        <p:attrNameLst>
                                          <p:attrName>ppt_h</p:attrName>
                                        </p:attrNameLst>
                                      </p:cBhvr>
                                      <p:tavLst>
                                        <p:tav tm="0">
                                          <p:val>
                                            <p:strVal val="ppt_h"/>
                                          </p:val>
                                        </p:tav>
                                        <p:tav tm="100000">
                                          <p:val>
                                            <p:fltVal val="0"/>
                                          </p:val>
                                        </p:tav>
                                      </p:tavLst>
                                    </p:anim>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p:stCondLst>
                              <p:cond delay="500"/>
                            </p:stCondLst>
                            <p:childTnLst>
                              <p:par>
                                <p:cTn id="72" presetID="53" presetClass="exit" presetSubtype="32" fill="hold" nodeType="afterEffect">
                                  <p:stCondLst>
                                    <p:cond delay="0"/>
                                  </p:stCondLst>
                                  <p:childTnLst>
                                    <p:anim calcmode="lin" valueType="num">
                                      <p:cBhvr>
                                        <p:cTn id="73" dur="500"/>
                                        <p:tgtEl>
                                          <p:spTgt spid="23"/>
                                        </p:tgtEl>
                                        <p:attrNameLst>
                                          <p:attrName>ppt_w</p:attrName>
                                        </p:attrNameLst>
                                      </p:cBhvr>
                                      <p:tavLst>
                                        <p:tav tm="0">
                                          <p:val>
                                            <p:strVal val="ppt_w"/>
                                          </p:val>
                                        </p:tav>
                                        <p:tav tm="100000">
                                          <p:val>
                                            <p:fltVal val="0"/>
                                          </p:val>
                                        </p:tav>
                                      </p:tavLst>
                                    </p:anim>
                                    <p:anim calcmode="lin" valueType="num">
                                      <p:cBhvr>
                                        <p:cTn id="74" dur="500"/>
                                        <p:tgtEl>
                                          <p:spTgt spid="23"/>
                                        </p:tgtEl>
                                        <p:attrNameLst>
                                          <p:attrName>ppt_h</p:attrName>
                                        </p:attrNameLst>
                                      </p:cBhvr>
                                      <p:tavLst>
                                        <p:tav tm="0">
                                          <p:val>
                                            <p:strVal val="ppt_h"/>
                                          </p:val>
                                        </p:tav>
                                        <p:tav tm="100000">
                                          <p:val>
                                            <p:fltVal val="0"/>
                                          </p:val>
                                        </p:tav>
                                      </p:tavLst>
                                    </p:anim>
                                    <p:animEffect transition="out" filter="fade">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7" grpId="0" animBg="1"/>
      <p:bldP spid="18" grpId="0" animBg="1"/>
      <p:bldP spid="21" grpId="0"/>
      <p:bldP spid="20" grpId="0" animBg="1"/>
      <p:bldP spid="2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66921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10- I used to play football when I was young.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(Make negative)</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1000"/>
              </a:spcAft>
              <a:buClrTx/>
              <a:buSzTx/>
              <a:buFont typeface="+mj-lt"/>
              <a:buAutoNum type="alphaLcPeriod"/>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  don’t use to play football when I was young.</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I didn’t use to play football when I was young.</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I  won’t use to play football when I was young.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7568014" y="235070"/>
            <a:ext cx="1958915" cy="34967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374396"/>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I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didn’t use to play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football when I was young.</a:t>
            </a: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4830755" y="1075631"/>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8691" y="1806759"/>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B81D1CB-8835-48F4-BA23-A58C2BF207B3}"/>
              </a:ext>
            </a:extLst>
          </p:cNvPr>
          <p:cNvSpPr/>
          <p:nvPr/>
        </p:nvSpPr>
        <p:spPr>
          <a:xfrm>
            <a:off x="9683216" y="130963"/>
            <a:ext cx="2246480"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habit in the past</a:t>
            </a:r>
          </a:p>
        </p:txBody>
      </p:sp>
      <p:sp>
        <p:nvSpPr>
          <p:cNvPr id="19" name="Rectangle 18">
            <a:extLst>
              <a:ext uri="{FF2B5EF4-FFF2-40B4-BE49-F238E27FC236}">
                <a16:creationId xmlns:a16="http://schemas.microsoft.com/office/drawing/2014/main" id="{EFE26555-F4BD-474C-A5B8-91B0B8E5A23C}"/>
              </a:ext>
            </a:extLst>
          </p:cNvPr>
          <p:cNvSpPr/>
          <p:nvPr/>
        </p:nvSpPr>
        <p:spPr>
          <a:xfrm>
            <a:off x="856721" y="3591700"/>
            <a:ext cx="3246685"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…didn’t use to ... </a:t>
            </a:r>
          </a:p>
        </p:txBody>
      </p:sp>
      <p:sp>
        <p:nvSpPr>
          <p:cNvPr id="26" name="Rectangle 25">
            <a:extLst>
              <a:ext uri="{FF2B5EF4-FFF2-40B4-BE49-F238E27FC236}">
                <a16:creationId xmlns:a16="http://schemas.microsoft.com/office/drawing/2014/main" id="{04145333-B8EB-4730-BD97-D00D968AAD15}"/>
              </a:ext>
            </a:extLst>
          </p:cNvPr>
          <p:cNvSpPr/>
          <p:nvPr/>
        </p:nvSpPr>
        <p:spPr>
          <a:xfrm>
            <a:off x="517489" y="235070"/>
            <a:ext cx="4973822" cy="349670"/>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B73BCD-1D55-4060-AB78-D3F2C69307AB}"/>
              </a:ext>
            </a:extLst>
          </p:cNvPr>
          <p:cNvSpPr/>
          <p:nvPr/>
        </p:nvSpPr>
        <p:spPr>
          <a:xfrm>
            <a:off x="676618" y="1115646"/>
            <a:ext cx="1364216"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EE4B3FA2-4E66-4B4F-A3FA-D209E7017EB7}"/>
              </a:ext>
            </a:extLst>
          </p:cNvPr>
          <p:cNvSpPr/>
          <p:nvPr/>
        </p:nvSpPr>
        <p:spPr>
          <a:xfrm>
            <a:off x="650114" y="1975171"/>
            <a:ext cx="1364216" cy="32666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23BEAC7-6A7A-4ECD-972D-382D41582BE0}"/>
              </a:ext>
            </a:extLst>
          </p:cNvPr>
          <p:cNvSpPr/>
          <p:nvPr/>
        </p:nvSpPr>
        <p:spPr>
          <a:xfrm>
            <a:off x="650114" y="2893502"/>
            <a:ext cx="1364216"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Multiplication Sign 26">
            <a:extLst>
              <a:ext uri="{FF2B5EF4-FFF2-40B4-BE49-F238E27FC236}">
                <a16:creationId xmlns:a16="http://schemas.microsoft.com/office/drawing/2014/main" id="{B63762B2-77A6-46B9-BDAB-5123CC625FAD}"/>
              </a:ext>
            </a:extLst>
          </p:cNvPr>
          <p:cNvSpPr/>
          <p:nvPr/>
        </p:nvSpPr>
        <p:spPr>
          <a:xfrm>
            <a:off x="5491311" y="2813758"/>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2" descr="Thinking Sticker by imoji for iOS &amp; Android | GIPHY">
            <a:extLst>
              <a:ext uri="{FF2B5EF4-FFF2-40B4-BE49-F238E27FC236}">
                <a16:creationId xmlns:a16="http://schemas.microsoft.com/office/drawing/2014/main" id="{2DCADC1D-EB0A-4017-8D25-576EFB3ADAB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9854" y="2601951"/>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975EB6B-CD79-4CEE-B722-4601FE87BAA0}"/>
              </a:ext>
            </a:extLst>
          </p:cNvPr>
          <p:cNvSpPr/>
          <p:nvPr/>
        </p:nvSpPr>
        <p:spPr>
          <a:xfrm>
            <a:off x="4330770" y="3591700"/>
            <a:ext cx="2221232"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infinitive</a:t>
            </a:r>
          </a:p>
        </p:txBody>
      </p:sp>
    </p:spTree>
    <p:extLst>
      <p:ext uri="{BB962C8B-B14F-4D97-AF65-F5344CB8AC3E}">
        <p14:creationId xmlns:p14="http://schemas.microsoft.com/office/powerpoint/2010/main" val="185599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53" presetClass="exit" presetSubtype="32" fill="hold" nodeType="withEffect">
                                  <p:stCondLst>
                                    <p:cond delay="0"/>
                                  </p:stCondLst>
                                  <p:childTnLst>
                                    <p:anim calcmode="lin" valueType="num">
                                      <p:cBhvr>
                                        <p:cTn id="60" dur="500"/>
                                        <p:tgtEl>
                                          <p:spTgt spid="17"/>
                                        </p:tgtEl>
                                        <p:attrNameLst>
                                          <p:attrName>ppt_w</p:attrName>
                                        </p:attrNameLst>
                                      </p:cBhvr>
                                      <p:tavLst>
                                        <p:tav tm="0">
                                          <p:val>
                                            <p:strVal val="ppt_w"/>
                                          </p:val>
                                        </p:tav>
                                        <p:tav tm="100000">
                                          <p:val>
                                            <p:fltVal val="0"/>
                                          </p:val>
                                        </p:tav>
                                      </p:tavLst>
                                    </p:anim>
                                    <p:anim calcmode="lin" valueType="num">
                                      <p:cBhvr>
                                        <p:cTn id="61" dur="500"/>
                                        <p:tgtEl>
                                          <p:spTgt spid="17"/>
                                        </p:tgtEl>
                                        <p:attrNameLst>
                                          <p:attrName>ppt_h</p:attrName>
                                        </p:attrNameLst>
                                      </p:cBhvr>
                                      <p:tavLst>
                                        <p:tav tm="0">
                                          <p:val>
                                            <p:strVal val="ppt_h"/>
                                          </p:val>
                                        </p:tav>
                                        <p:tav tm="100000">
                                          <p:val>
                                            <p:fltVal val="0"/>
                                          </p:val>
                                        </p:tav>
                                      </p:tavLst>
                                    </p:anim>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par>
                                <p:cTn id="69" presetID="53" presetClass="exit" presetSubtype="32" fill="hold" nodeType="withEffect">
                                  <p:stCondLst>
                                    <p:cond delay="0"/>
                                  </p:stCondLst>
                                  <p:childTnLst>
                                    <p:anim calcmode="lin" valueType="num">
                                      <p:cBhvr>
                                        <p:cTn id="70" dur="500"/>
                                        <p:tgtEl>
                                          <p:spTgt spid="2050"/>
                                        </p:tgtEl>
                                        <p:attrNameLst>
                                          <p:attrName>ppt_w</p:attrName>
                                        </p:attrNameLst>
                                      </p:cBhvr>
                                      <p:tavLst>
                                        <p:tav tm="0">
                                          <p:val>
                                            <p:strVal val="ppt_w"/>
                                          </p:val>
                                        </p:tav>
                                        <p:tav tm="100000">
                                          <p:val>
                                            <p:fltVal val="0"/>
                                          </p:val>
                                        </p:tav>
                                      </p:tavLst>
                                    </p:anim>
                                    <p:anim calcmode="lin" valueType="num">
                                      <p:cBhvr>
                                        <p:cTn id="71" dur="500"/>
                                        <p:tgtEl>
                                          <p:spTgt spid="2050"/>
                                        </p:tgtEl>
                                        <p:attrNameLst>
                                          <p:attrName>ppt_h</p:attrName>
                                        </p:attrNameLst>
                                      </p:cBhvr>
                                      <p:tavLst>
                                        <p:tav tm="0">
                                          <p:val>
                                            <p:strVal val="ppt_h"/>
                                          </p:val>
                                        </p:tav>
                                        <p:tav tm="100000">
                                          <p:val>
                                            <p:fltVal val="0"/>
                                          </p:val>
                                        </p:tav>
                                      </p:tavLst>
                                    </p:anim>
                                    <p:animEffect transition="out" filter="fade">
                                      <p:cBhvr>
                                        <p:cTn id="72" dur="500"/>
                                        <p:tgtEl>
                                          <p:spTgt spid="2050"/>
                                        </p:tgtEl>
                                      </p:cBhvr>
                                    </p:animEffect>
                                    <p:set>
                                      <p:cBhvr>
                                        <p:cTn id="73" dur="1" fill="hold">
                                          <p:stCondLst>
                                            <p:cond delay="499"/>
                                          </p:stCondLst>
                                        </p:cTn>
                                        <p:tgtEl>
                                          <p:spTgt spid="2050"/>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5" grpId="0" animBg="1"/>
      <p:bldP spid="31" grpId="0" animBg="1"/>
      <p:bldP spid="19" grpId="0" animBg="1"/>
      <p:bldP spid="26" grpId="0" animBg="1"/>
      <p:bldP spid="20" grpId="0" animBg="1"/>
      <p:bldP spid="33" grpId="0" animBg="1"/>
      <p:bldP spid="34" grpId="0" animBg="1"/>
      <p:bldP spid="2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15881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r>
              <a:rPr lang="en-US" sz="2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Mary used to make dress patterns when she was young</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Ask a question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Pts val="1100"/>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lang="en-US" sz="2200" dirty="0">
                <a:solidFill>
                  <a:prstClr val="white"/>
                </a:solidFill>
                <a:latin typeface="Times New Roman" panose="02020603050405020304" pitchFamily="18" charset="0"/>
                <a:cs typeface="Times New Roman" panose="02020603050405020304" pitchFamily="18" charset="0"/>
              </a:rPr>
              <a:t>What did Mary use to make when she was young?</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lang="en-US" sz="2200" dirty="0">
                <a:solidFill>
                  <a:prstClr val="white"/>
                </a:solidFill>
                <a:latin typeface="Times New Roman" panose="02020603050405020304" pitchFamily="18" charset="0"/>
                <a:cs typeface="Times New Roman" panose="02020603050405020304" pitchFamily="18" charset="0"/>
              </a:rPr>
              <a:t>What does Mary use to make when she was young?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a:t>
            </a:r>
            <a:r>
              <a:rPr lang="en-US" sz="2200" dirty="0">
                <a:solidFill>
                  <a:prstClr val="white"/>
                </a:solidFill>
                <a:latin typeface="Times New Roman" panose="02020603050405020304" pitchFamily="18" charset="0"/>
                <a:cs typeface="Times New Roman" panose="02020603050405020304" pitchFamily="18" charset="0"/>
              </a:rPr>
              <a:t>What has Mary used to make when she was young?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9433781" y="217313"/>
            <a:ext cx="2364814" cy="419724"/>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8" name="Multiplication Sign 17">
            <a:extLst>
              <a:ext uri="{FF2B5EF4-FFF2-40B4-BE49-F238E27FC236}">
                <a16:creationId xmlns:a16="http://schemas.microsoft.com/office/drawing/2014/main" id="{4FEEC5F7-87D5-470B-AA74-4AE808317444}"/>
              </a:ext>
            </a:extLst>
          </p:cNvPr>
          <p:cNvSpPr/>
          <p:nvPr/>
        </p:nvSpPr>
        <p:spPr>
          <a:xfrm>
            <a:off x="8087742" y="1818667"/>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502771"/>
            <a:ext cx="120859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lang="en-US" sz="2800" dirty="0">
                <a:solidFill>
                  <a:prstClr val="white"/>
                </a:solidFill>
                <a:latin typeface="Times New Roman" panose="02020603050405020304" pitchFamily="18" charset="0"/>
                <a:cs typeface="Times New Roman" panose="02020603050405020304" pitchFamily="18" charset="0"/>
              </a:rPr>
              <a:t>What </a:t>
            </a:r>
            <a:r>
              <a:rPr lang="en-US" sz="2800" b="1" dirty="0">
                <a:solidFill>
                  <a:srgbClr val="FFFF00"/>
                </a:solidFill>
                <a:latin typeface="Times New Roman" panose="02020603050405020304" pitchFamily="18" charset="0"/>
                <a:cs typeface="Times New Roman" panose="02020603050405020304" pitchFamily="18" charset="0"/>
              </a:rPr>
              <a:t>did Mary use to</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lang="en-US" sz="2800" dirty="0">
                <a:solidFill>
                  <a:prstClr val="white"/>
                </a:solidFill>
                <a:latin typeface="Times New Roman" panose="02020603050405020304" pitchFamily="18" charset="0"/>
                <a:cs typeface="Times New Roman" panose="02020603050405020304" pitchFamily="18" charset="0"/>
              </a:rPr>
              <a:t>make when she was young?</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a:extLst>
              <a:ext uri="{FF2B5EF4-FFF2-40B4-BE49-F238E27FC236}">
                <a16:creationId xmlns:a16="http://schemas.microsoft.com/office/drawing/2014/main" id="{125812D3-1C2B-4CDD-A2F9-681B2EEC15A2}"/>
              </a:ext>
            </a:extLst>
          </p:cNvPr>
          <p:cNvSpPr/>
          <p:nvPr/>
        </p:nvSpPr>
        <p:spPr>
          <a:xfrm>
            <a:off x="1284908" y="169313"/>
            <a:ext cx="539210" cy="4197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CA74A7C-11FC-439F-8074-75B66F3955CC}"/>
              </a:ext>
            </a:extLst>
          </p:cNvPr>
          <p:cNvSpPr/>
          <p:nvPr/>
        </p:nvSpPr>
        <p:spPr>
          <a:xfrm>
            <a:off x="1089190" y="1147648"/>
            <a:ext cx="1823109"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69ABB4A-0CDF-4D8C-9B3D-BA29FA4A9B3E}"/>
              </a:ext>
            </a:extLst>
          </p:cNvPr>
          <p:cNvSpPr/>
          <p:nvPr/>
        </p:nvSpPr>
        <p:spPr>
          <a:xfrm>
            <a:off x="1089190" y="1827336"/>
            <a:ext cx="1974851"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B4CB2C7-B792-4EA7-824B-4C44193717A1}"/>
              </a:ext>
            </a:extLst>
          </p:cNvPr>
          <p:cNvSpPr/>
          <p:nvPr/>
        </p:nvSpPr>
        <p:spPr>
          <a:xfrm>
            <a:off x="1089191" y="2477061"/>
            <a:ext cx="1974850"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8192379" y="2511438"/>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8464" y="841374"/>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B81D1CB-8835-48F4-BA23-A58C2BF207B3}"/>
              </a:ext>
            </a:extLst>
          </p:cNvPr>
          <p:cNvSpPr/>
          <p:nvPr/>
        </p:nvSpPr>
        <p:spPr>
          <a:xfrm>
            <a:off x="1217953" y="3649266"/>
            <a:ext cx="6974426"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did use to + inf.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2" name="Rectangle 31">
            <a:extLst>
              <a:ext uri="{FF2B5EF4-FFF2-40B4-BE49-F238E27FC236}">
                <a16:creationId xmlns:a16="http://schemas.microsoft.com/office/drawing/2014/main" id="{9CD49AA2-A1DC-4BC2-ACC4-E1D733E6C03D}"/>
              </a:ext>
            </a:extLst>
          </p:cNvPr>
          <p:cNvSpPr/>
          <p:nvPr/>
        </p:nvSpPr>
        <p:spPr>
          <a:xfrm>
            <a:off x="2912299" y="177501"/>
            <a:ext cx="1723145" cy="4197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8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35" presetClass="path" presetSubtype="0" accel="50000" decel="50000" fill="hold" nodeType="withEffect">
                                  <p:stCondLst>
                                    <p:cond delay="0"/>
                                  </p:stCondLst>
                                  <p:childTnLst>
                                    <p:animMotion origin="layout" path="M 1.25E-6 -3.7037E-6 L -0.25599 0.27616 " pathEditMode="relative" rAng="0" ptsTypes="AA">
                                      <p:cBhvr>
                                        <p:cTn id="56" dur="2000" fill="hold"/>
                                        <p:tgtEl>
                                          <p:spTgt spid="2050"/>
                                        </p:tgtEl>
                                        <p:attrNameLst>
                                          <p:attrName>ppt_x</p:attrName>
                                          <p:attrName>ppt_y</p:attrName>
                                        </p:attrNameLst>
                                      </p:cBhvr>
                                      <p:rCtr x="-12799" y="13796"/>
                                    </p:animMotion>
                                  </p:childTnLst>
                                </p:cTn>
                              </p:par>
                              <p:par>
                                <p:cTn id="57" presetID="53" presetClass="exit" presetSubtype="32" fill="hold" nodeType="withEffect">
                                  <p:stCondLst>
                                    <p:cond delay="0"/>
                                  </p:stCondLst>
                                  <p:childTnLst>
                                    <p:anim calcmode="lin" valueType="num">
                                      <p:cBhvr>
                                        <p:cTn id="58" dur="500"/>
                                        <p:tgtEl>
                                          <p:spTgt spid="2050"/>
                                        </p:tgtEl>
                                        <p:attrNameLst>
                                          <p:attrName>ppt_w</p:attrName>
                                        </p:attrNameLst>
                                      </p:cBhvr>
                                      <p:tavLst>
                                        <p:tav tm="0">
                                          <p:val>
                                            <p:strVal val="ppt_w"/>
                                          </p:val>
                                        </p:tav>
                                        <p:tav tm="100000">
                                          <p:val>
                                            <p:fltVal val="0"/>
                                          </p:val>
                                        </p:tav>
                                      </p:tavLst>
                                    </p:anim>
                                    <p:anim calcmode="lin" valueType="num">
                                      <p:cBhvr>
                                        <p:cTn id="59" dur="500"/>
                                        <p:tgtEl>
                                          <p:spTgt spid="2050"/>
                                        </p:tgtEl>
                                        <p:attrNameLst>
                                          <p:attrName>ppt_h</p:attrName>
                                        </p:attrNameLst>
                                      </p:cBhvr>
                                      <p:tavLst>
                                        <p:tav tm="0">
                                          <p:val>
                                            <p:strVal val="ppt_h"/>
                                          </p:val>
                                        </p:tav>
                                        <p:tav tm="100000">
                                          <p:val>
                                            <p:fltVal val="0"/>
                                          </p:val>
                                        </p:tav>
                                      </p:tavLst>
                                    </p:anim>
                                    <p:animEffect transition="out" filter="fade">
                                      <p:cBhvr>
                                        <p:cTn id="60" dur="500"/>
                                        <p:tgtEl>
                                          <p:spTgt spid="2050"/>
                                        </p:tgtEl>
                                      </p:cBhvr>
                                    </p:animEffect>
                                    <p:set>
                                      <p:cBhvr>
                                        <p:cTn id="61" dur="1" fill="hold">
                                          <p:stCondLst>
                                            <p:cond delay="499"/>
                                          </p:stCondLst>
                                        </p:cTn>
                                        <p:tgtEl>
                                          <p:spTgt spid="2050"/>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1" grpId="0"/>
      <p:bldP spid="20" grpId="0" animBg="1"/>
      <p:bldP spid="22" grpId="0" animBg="1"/>
      <p:bldP spid="23" grpId="0" animBg="1"/>
      <p:bldP spid="24" grpId="0" animBg="1"/>
      <p:bldP spid="25" grpId="0" animBg="1"/>
      <p:bldP spid="31" grpId="0"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53008" y="12987"/>
            <a:ext cx="11979966" cy="379745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12-The technician is fixing my broken laptop.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(Use causative)</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1000"/>
              </a:spcAft>
              <a:buClrTx/>
              <a:buSzTx/>
              <a:buFont typeface="+mj-lt"/>
              <a:buAutoNum type="alphaLcPeriod"/>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My broken laptop is being fixed.</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I will have my broken laptop fixed.</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I am having my broken laptop fixed.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7470263" y="88633"/>
            <a:ext cx="1908935" cy="400098"/>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0" y="4374396"/>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I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am having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my broken laptop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fixed</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4836629" y="910396"/>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10B73BCD-1D55-4060-AB78-D3F2C69307AB}"/>
              </a:ext>
            </a:extLst>
          </p:cNvPr>
          <p:cNvSpPr/>
          <p:nvPr/>
        </p:nvSpPr>
        <p:spPr>
          <a:xfrm>
            <a:off x="491622" y="1005914"/>
            <a:ext cx="1996745"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EE4B3FA2-4E66-4B4F-A3FA-D209E7017EB7}"/>
              </a:ext>
            </a:extLst>
          </p:cNvPr>
          <p:cNvSpPr/>
          <p:nvPr/>
        </p:nvSpPr>
        <p:spPr>
          <a:xfrm>
            <a:off x="371702" y="1970204"/>
            <a:ext cx="227906" cy="39084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23BEAC7-6A7A-4ECD-972D-382D41582BE0}"/>
              </a:ext>
            </a:extLst>
          </p:cNvPr>
          <p:cNvSpPr/>
          <p:nvPr/>
        </p:nvSpPr>
        <p:spPr>
          <a:xfrm>
            <a:off x="356712" y="2898926"/>
            <a:ext cx="227906"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Multiplication Sign 26">
            <a:extLst>
              <a:ext uri="{FF2B5EF4-FFF2-40B4-BE49-F238E27FC236}">
                <a16:creationId xmlns:a16="http://schemas.microsoft.com/office/drawing/2014/main" id="{B63762B2-77A6-46B9-BDAB-5123CC625FAD}"/>
              </a:ext>
            </a:extLst>
          </p:cNvPr>
          <p:cNvSpPr/>
          <p:nvPr/>
        </p:nvSpPr>
        <p:spPr>
          <a:xfrm>
            <a:off x="4836629" y="1911712"/>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6">
            <a:extLst>
              <a:ext uri="{FF2B5EF4-FFF2-40B4-BE49-F238E27FC236}">
                <a16:creationId xmlns:a16="http://schemas.microsoft.com/office/drawing/2014/main" id="{D63A5129-79A7-410F-BCB4-E569A756A835}"/>
              </a:ext>
            </a:extLst>
          </p:cNvPr>
          <p:cNvGraphicFramePr>
            <a:graphicFrameLocks noGrp="1"/>
          </p:cNvGraphicFramePr>
          <p:nvPr>
            <p:extLst>
              <p:ext uri="{D42A27DB-BD31-4B8C-83A1-F6EECF244321}">
                <p14:modId xmlns:p14="http://schemas.microsoft.com/office/powerpoint/2010/main" val="1388592162"/>
              </p:ext>
            </p:extLst>
          </p:nvPr>
        </p:nvGraphicFramePr>
        <p:xfrm>
          <a:off x="2791516" y="5486454"/>
          <a:ext cx="8803196" cy="1188720"/>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122758">
                  <a:extLst>
                    <a:ext uri="{9D8B030D-6E8A-4147-A177-3AD203B41FA5}">
                      <a16:colId xmlns:a16="http://schemas.microsoft.com/office/drawing/2014/main" val="2956359602"/>
                    </a:ext>
                  </a:extLst>
                </a:gridCol>
                <a:gridCol w="1922379">
                  <a:extLst>
                    <a:ext uri="{9D8B030D-6E8A-4147-A177-3AD203B41FA5}">
                      <a16:colId xmlns:a16="http://schemas.microsoft.com/office/drawing/2014/main" val="1519407183"/>
                    </a:ext>
                  </a:extLst>
                </a:gridCol>
                <a:gridCol w="1196202">
                  <a:extLst>
                    <a:ext uri="{9D8B030D-6E8A-4147-A177-3AD203B41FA5}">
                      <a16:colId xmlns:a16="http://schemas.microsoft.com/office/drawing/2014/main" val="3157458165"/>
                    </a:ext>
                  </a:extLst>
                </a:gridCol>
                <a:gridCol w="4561857">
                  <a:extLst>
                    <a:ext uri="{9D8B030D-6E8A-4147-A177-3AD203B41FA5}">
                      <a16:colId xmlns:a16="http://schemas.microsoft.com/office/drawing/2014/main" val="2841943109"/>
                    </a:ext>
                  </a:extLst>
                </a:gridCol>
              </a:tblGrid>
              <a:tr h="882815">
                <a:tc>
                  <a:txBody>
                    <a:bodyPr/>
                    <a:lstStyle/>
                    <a:p>
                      <a:r>
                        <a:rPr lang="en-US" sz="2400" dirty="0">
                          <a:solidFill>
                            <a:schemeClr val="tx1"/>
                          </a:solidFill>
                        </a:rPr>
                        <a:t>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V. To Have </a:t>
                      </a:r>
                    </a:p>
                    <a:p>
                      <a:pPr algn="ctr"/>
                      <a:r>
                        <a:rPr lang="en-US" sz="2400" dirty="0">
                          <a:solidFill>
                            <a:srgbClr val="FF0000"/>
                          </a:solidFill>
                        </a:rPr>
                        <a:t>have-has had -having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Object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Past participle of the main verb</a:t>
                      </a:r>
                    </a:p>
                    <a:p>
                      <a:pPr algn="ctr"/>
                      <a:r>
                        <a:rPr lang="en-US" sz="2400" dirty="0">
                          <a:solidFill>
                            <a:srgbClr val="FF0000"/>
                          </a:solidFill>
                        </a:rPr>
                        <a:t>(V3)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940744"/>
                  </a:ext>
                </a:extLst>
              </a:tr>
            </a:tbl>
          </a:graphicData>
        </a:graphic>
      </p:graphicFrame>
      <p:pic>
        <p:nvPicPr>
          <p:cNvPr id="24" name="Picture 2" descr="Thinking Sticker by imoji for iOS &amp; Android | GIPHY">
            <a:extLst>
              <a:ext uri="{FF2B5EF4-FFF2-40B4-BE49-F238E27FC236}">
                <a16:creationId xmlns:a16="http://schemas.microsoft.com/office/drawing/2014/main" id="{B16C00F0-13D6-4295-BEC5-9B57C432417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6246" y="1685987"/>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Thinking Sticker by imoji for iOS &amp; Android | GIPHY">
            <a:extLst>
              <a:ext uri="{FF2B5EF4-FFF2-40B4-BE49-F238E27FC236}">
                <a16:creationId xmlns:a16="http://schemas.microsoft.com/office/drawing/2014/main" id="{DA497AE7-58A5-48D7-BA17-EFE05B0349E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162" y="2646539"/>
            <a:ext cx="1025848" cy="102584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14E3F99-B442-4BF5-AE04-05533AFD31F2}"/>
              </a:ext>
            </a:extLst>
          </p:cNvPr>
          <p:cNvSpPr/>
          <p:nvPr/>
        </p:nvSpPr>
        <p:spPr>
          <a:xfrm>
            <a:off x="628815" y="1970204"/>
            <a:ext cx="1025848" cy="39084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C1CBBD0-BC43-4C9D-8DF9-BEABCD911F76}"/>
              </a:ext>
            </a:extLst>
          </p:cNvPr>
          <p:cNvSpPr/>
          <p:nvPr/>
        </p:nvSpPr>
        <p:spPr>
          <a:xfrm>
            <a:off x="611544" y="2898926"/>
            <a:ext cx="1148493" cy="36221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F5A1057-B8CD-4A9D-9CCE-5608038B49EC}"/>
              </a:ext>
            </a:extLst>
          </p:cNvPr>
          <p:cNvSpPr/>
          <p:nvPr/>
        </p:nvSpPr>
        <p:spPr>
          <a:xfrm>
            <a:off x="2323228" y="88633"/>
            <a:ext cx="1007394" cy="3622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B2B60D02-F32D-4E59-AEB5-A1E986B61383}"/>
              </a:ext>
            </a:extLst>
          </p:cNvPr>
          <p:cNvSpPr/>
          <p:nvPr/>
        </p:nvSpPr>
        <p:spPr>
          <a:xfrm>
            <a:off x="9379199" y="126521"/>
            <a:ext cx="2266617" cy="3622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Present continuous </a:t>
            </a:r>
          </a:p>
        </p:txBody>
      </p:sp>
      <p:sp>
        <p:nvSpPr>
          <p:cNvPr id="7" name="Freeform: Shape 6">
            <a:extLst>
              <a:ext uri="{FF2B5EF4-FFF2-40B4-BE49-F238E27FC236}">
                <a16:creationId xmlns:a16="http://schemas.microsoft.com/office/drawing/2014/main" id="{F08FECBC-AFE7-4481-952C-600B741F1EC4}"/>
              </a:ext>
            </a:extLst>
          </p:cNvPr>
          <p:cNvSpPr/>
          <p:nvPr/>
        </p:nvSpPr>
        <p:spPr>
          <a:xfrm>
            <a:off x="470665" y="2575178"/>
            <a:ext cx="1422303" cy="959370"/>
          </a:xfrm>
          <a:custGeom>
            <a:avLst/>
            <a:gdLst>
              <a:gd name="connsiteX0" fmla="*/ 119921 w 1244183"/>
              <a:gd name="connsiteY0" fmla="*/ 104931 h 959370"/>
              <a:gd name="connsiteX1" fmla="*/ 209862 w 1244183"/>
              <a:gd name="connsiteY1" fmla="*/ 44970 h 959370"/>
              <a:gd name="connsiteX2" fmla="*/ 434714 w 1244183"/>
              <a:gd name="connsiteY2" fmla="*/ 0 h 959370"/>
              <a:gd name="connsiteX3" fmla="*/ 884419 w 1244183"/>
              <a:gd name="connsiteY3" fmla="*/ 14990 h 959370"/>
              <a:gd name="connsiteX4" fmla="*/ 944380 w 1244183"/>
              <a:gd name="connsiteY4" fmla="*/ 44970 h 959370"/>
              <a:gd name="connsiteX5" fmla="*/ 1049311 w 1244183"/>
              <a:gd name="connsiteY5" fmla="*/ 89941 h 959370"/>
              <a:gd name="connsiteX6" fmla="*/ 1184223 w 1244183"/>
              <a:gd name="connsiteY6" fmla="*/ 239842 h 959370"/>
              <a:gd name="connsiteX7" fmla="*/ 1244183 w 1244183"/>
              <a:gd name="connsiteY7" fmla="*/ 434714 h 959370"/>
              <a:gd name="connsiteX8" fmla="*/ 1229193 w 1244183"/>
              <a:gd name="connsiteY8" fmla="*/ 809468 h 959370"/>
              <a:gd name="connsiteX9" fmla="*/ 1109272 w 1244183"/>
              <a:gd name="connsiteY9" fmla="*/ 884419 h 959370"/>
              <a:gd name="connsiteX10" fmla="*/ 929390 w 1244183"/>
              <a:gd name="connsiteY10" fmla="*/ 944380 h 959370"/>
              <a:gd name="connsiteX11" fmla="*/ 824459 w 1244183"/>
              <a:gd name="connsiteY11" fmla="*/ 959370 h 959370"/>
              <a:gd name="connsiteX12" fmla="*/ 449704 w 1244183"/>
              <a:gd name="connsiteY12" fmla="*/ 944380 h 959370"/>
              <a:gd name="connsiteX13" fmla="*/ 209862 w 1244183"/>
              <a:gd name="connsiteY13" fmla="*/ 809468 h 959370"/>
              <a:gd name="connsiteX14" fmla="*/ 104931 w 1244183"/>
              <a:gd name="connsiteY14" fmla="*/ 689547 h 959370"/>
              <a:gd name="connsiteX15" fmla="*/ 59960 w 1244183"/>
              <a:gd name="connsiteY15" fmla="*/ 629586 h 959370"/>
              <a:gd name="connsiteX16" fmla="*/ 44970 w 1244183"/>
              <a:gd name="connsiteY16" fmla="*/ 584616 h 959370"/>
              <a:gd name="connsiteX17" fmla="*/ 14990 w 1244183"/>
              <a:gd name="connsiteY17" fmla="*/ 509665 h 959370"/>
              <a:gd name="connsiteX18" fmla="*/ 0 w 1244183"/>
              <a:gd name="connsiteY18" fmla="*/ 434714 h 959370"/>
              <a:gd name="connsiteX19" fmla="*/ 14990 w 1244183"/>
              <a:gd name="connsiteY19" fmla="*/ 179881 h 959370"/>
              <a:gd name="connsiteX20" fmla="*/ 59960 w 1244183"/>
              <a:gd name="connsiteY20" fmla="*/ 119921 h 959370"/>
              <a:gd name="connsiteX21" fmla="*/ 164891 w 1244183"/>
              <a:gd name="connsiteY21" fmla="*/ 104931 h 959370"/>
              <a:gd name="connsiteX22" fmla="*/ 209862 w 1244183"/>
              <a:gd name="connsiteY22" fmla="*/ 104931 h 9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4183" h="959370">
                <a:moveTo>
                  <a:pt x="119921" y="104931"/>
                </a:moveTo>
                <a:cubicBezTo>
                  <a:pt x="149901" y="84944"/>
                  <a:pt x="175679" y="56364"/>
                  <a:pt x="209862" y="44970"/>
                </a:cubicBezTo>
                <a:cubicBezTo>
                  <a:pt x="282375" y="20799"/>
                  <a:pt x="434714" y="0"/>
                  <a:pt x="434714" y="0"/>
                </a:cubicBezTo>
                <a:cubicBezTo>
                  <a:pt x="584616" y="4997"/>
                  <a:pt x="735015" y="1807"/>
                  <a:pt x="884419" y="14990"/>
                </a:cubicBezTo>
                <a:cubicBezTo>
                  <a:pt x="906679" y="16954"/>
                  <a:pt x="924037" y="35723"/>
                  <a:pt x="944380" y="44970"/>
                </a:cubicBezTo>
                <a:cubicBezTo>
                  <a:pt x="979023" y="60717"/>
                  <a:pt x="1014334" y="74951"/>
                  <a:pt x="1049311" y="89941"/>
                </a:cubicBezTo>
                <a:cubicBezTo>
                  <a:pt x="1087216" y="127846"/>
                  <a:pt x="1154886" y="187035"/>
                  <a:pt x="1184223" y="239842"/>
                </a:cubicBezTo>
                <a:cubicBezTo>
                  <a:pt x="1215097" y="295415"/>
                  <a:pt x="1229740" y="376943"/>
                  <a:pt x="1244183" y="434714"/>
                </a:cubicBezTo>
                <a:cubicBezTo>
                  <a:pt x="1239186" y="559632"/>
                  <a:pt x="1251170" y="686397"/>
                  <a:pt x="1229193" y="809468"/>
                </a:cubicBezTo>
                <a:cubicBezTo>
                  <a:pt x="1225667" y="829215"/>
                  <a:pt x="1125113" y="877818"/>
                  <a:pt x="1109272" y="884419"/>
                </a:cubicBezTo>
                <a:cubicBezTo>
                  <a:pt x="1055750" y="906720"/>
                  <a:pt x="989417" y="933466"/>
                  <a:pt x="929390" y="944380"/>
                </a:cubicBezTo>
                <a:cubicBezTo>
                  <a:pt x="894628" y="950700"/>
                  <a:pt x="859436" y="954373"/>
                  <a:pt x="824459" y="959370"/>
                </a:cubicBezTo>
                <a:cubicBezTo>
                  <a:pt x="699541" y="954373"/>
                  <a:pt x="573466" y="962060"/>
                  <a:pt x="449704" y="944380"/>
                </a:cubicBezTo>
                <a:cubicBezTo>
                  <a:pt x="354612" y="930795"/>
                  <a:pt x="275124" y="874730"/>
                  <a:pt x="209862" y="809468"/>
                </a:cubicBezTo>
                <a:cubicBezTo>
                  <a:pt x="172303" y="771909"/>
                  <a:pt x="138935" y="730352"/>
                  <a:pt x="104931" y="689547"/>
                </a:cubicBezTo>
                <a:cubicBezTo>
                  <a:pt x="88937" y="670354"/>
                  <a:pt x="74950" y="649573"/>
                  <a:pt x="59960" y="629586"/>
                </a:cubicBezTo>
                <a:cubicBezTo>
                  <a:pt x="54963" y="614596"/>
                  <a:pt x="50518" y="599411"/>
                  <a:pt x="44970" y="584616"/>
                </a:cubicBezTo>
                <a:cubicBezTo>
                  <a:pt x="35522" y="559421"/>
                  <a:pt x="22722" y="535438"/>
                  <a:pt x="14990" y="509665"/>
                </a:cubicBezTo>
                <a:cubicBezTo>
                  <a:pt x="7669" y="485261"/>
                  <a:pt x="4997" y="459698"/>
                  <a:pt x="0" y="434714"/>
                </a:cubicBezTo>
                <a:cubicBezTo>
                  <a:pt x="4997" y="349770"/>
                  <a:pt x="-931" y="263469"/>
                  <a:pt x="14990" y="179881"/>
                </a:cubicBezTo>
                <a:cubicBezTo>
                  <a:pt x="19665" y="155339"/>
                  <a:pt x="37614" y="131094"/>
                  <a:pt x="59960" y="119921"/>
                </a:cubicBezTo>
                <a:cubicBezTo>
                  <a:pt x="91562" y="104120"/>
                  <a:pt x="129734" y="108447"/>
                  <a:pt x="164891" y="104931"/>
                </a:cubicBezTo>
                <a:cubicBezTo>
                  <a:pt x="179807" y="103439"/>
                  <a:pt x="194872" y="104931"/>
                  <a:pt x="209862" y="104931"/>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74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up)">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0" presetClass="entr" presetSubtype="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edge">
                                      <p:cBhvr>
                                        <p:cTn id="64" dur="2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53" presetClass="exit" presetSubtype="32" fill="hold" nodeType="withEffect">
                                  <p:stCondLst>
                                    <p:cond delay="0"/>
                                  </p:stCondLst>
                                  <p:childTnLst>
                                    <p:anim calcmode="lin" valueType="num">
                                      <p:cBhvr>
                                        <p:cTn id="70" dur="500"/>
                                        <p:tgtEl>
                                          <p:spTgt spid="24"/>
                                        </p:tgtEl>
                                        <p:attrNameLst>
                                          <p:attrName>ppt_w</p:attrName>
                                        </p:attrNameLst>
                                      </p:cBhvr>
                                      <p:tavLst>
                                        <p:tav tm="0">
                                          <p:val>
                                            <p:strVal val="ppt_w"/>
                                          </p:val>
                                        </p:tav>
                                        <p:tav tm="100000">
                                          <p:val>
                                            <p:fltVal val="0"/>
                                          </p:val>
                                        </p:tav>
                                      </p:tavLst>
                                    </p:anim>
                                    <p:anim calcmode="lin" valueType="num">
                                      <p:cBhvr>
                                        <p:cTn id="71" dur="500"/>
                                        <p:tgtEl>
                                          <p:spTgt spid="24"/>
                                        </p:tgtEl>
                                        <p:attrNameLst>
                                          <p:attrName>ppt_h</p:attrName>
                                        </p:attrNameLst>
                                      </p:cBhvr>
                                      <p:tavLst>
                                        <p:tav tm="0">
                                          <p:val>
                                            <p:strVal val="ppt_h"/>
                                          </p:val>
                                        </p:tav>
                                        <p:tav tm="100000">
                                          <p:val>
                                            <p:fltVal val="0"/>
                                          </p:val>
                                        </p:tav>
                                      </p:tavLst>
                                    </p:anim>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par>
                                <p:cTn id="79" presetID="53" presetClass="exit" presetSubtype="32" fill="hold" nodeType="withEffect">
                                  <p:stCondLst>
                                    <p:cond delay="0"/>
                                  </p:stCondLst>
                                  <p:childTnLst>
                                    <p:anim calcmode="lin" valueType="num">
                                      <p:cBhvr>
                                        <p:cTn id="80" dur="500"/>
                                        <p:tgtEl>
                                          <p:spTgt spid="26"/>
                                        </p:tgtEl>
                                        <p:attrNameLst>
                                          <p:attrName>ppt_w</p:attrName>
                                        </p:attrNameLst>
                                      </p:cBhvr>
                                      <p:tavLst>
                                        <p:tav tm="0">
                                          <p:val>
                                            <p:strVal val="ppt_w"/>
                                          </p:val>
                                        </p:tav>
                                        <p:tav tm="100000">
                                          <p:val>
                                            <p:fltVal val="0"/>
                                          </p:val>
                                        </p:tav>
                                      </p:tavLst>
                                    </p:anim>
                                    <p:anim calcmode="lin" valueType="num">
                                      <p:cBhvr>
                                        <p:cTn id="81" dur="500"/>
                                        <p:tgtEl>
                                          <p:spTgt spid="26"/>
                                        </p:tgtEl>
                                        <p:attrNameLst>
                                          <p:attrName>ppt_h</p:attrName>
                                        </p:attrNameLst>
                                      </p:cBhvr>
                                      <p:tavLst>
                                        <p:tav tm="0">
                                          <p:val>
                                            <p:strVal val="ppt_h"/>
                                          </p:val>
                                        </p:tav>
                                        <p:tav tm="100000">
                                          <p:val>
                                            <p:fltVal val="0"/>
                                          </p:val>
                                        </p:tav>
                                      </p:tavLst>
                                    </p:anim>
                                    <p:animEffect transition="out" filter="fade">
                                      <p:cBhvr>
                                        <p:cTn id="82" dur="500"/>
                                        <p:tgtEl>
                                          <p:spTgt spid="26"/>
                                        </p:tgtEl>
                                      </p:cBhvr>
                                    </p:animEffect>
                                    <p:set>
                                      <p:cBhvr>
                                        <p:cTn id="83" dur="1" fill="hold">
                                          <p:stCondLst>
                                            <p:cond delay="499"/>
                                          </p:stCondLst>
                                        </p:cTn>
                                        <p:tgtEl>
                                          <p:spTgt spid="26"/>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5" grpId="0" animBg="1"/>
      <p:bldP spid="20" grpId="0" animBg="1"/>
      <p:bldP spid="33" grpId="0" animBg="1"/>
      <p:bldP spid="34" grpId="0" animBg="1"/>
      <p:bldP spid="27" grpId="0" animBg="1"/>
      <p:bldP spid="29" grpId="0" animBg="1"/>
      <p:bldP spid="30" grpId="0" animBg="1"/>
      <p:bldP spid="32" grpId="0" animBg="1"/>
      <p:bldP spid="3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FD109-7346-475D-9D9F-8DC7385E39B5}"/>
              </a:ext>
            </a:extLst>
          </p:cNvPr>
          <p:cNvSpPr txBox="1"/>
          <p:nvPr/>
        </p:nvSpPr>
        <p:spPr>
          <a:xfrm>
            <a:off x="106017" y="136525"/>
            <a:ext cx="11979966" cy="343235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Pts val="1100"/>
              <a:buFontTx/>
              <a:buNone/>
              <a:tabLst/>
              <a:defRPr/>
            </a:pP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rPr>
              <a:t>13- I had all my documents (</a:t>
            </a:r>
            <a:r>
              <a:rPr lang="en-US" sz="2200" b="1" dirty="0">
                <a:solidFill>
                  <a:srgbClr val="00FF00"/>
                </a:solidFill>
                <a:latin typeface="Times New Roman" panose="02020603050405020304" pitchFamily="18" charset="0"/>
                <a:ea typeface="Calibri" panose="020F0502020204030204" pitchFamily="34" charset="0"/>
                <a:cs typeface="Arial" panose="020B0604020202020204" pitchFamily="34" charset="0"/>
              </a:rPr>
              <a:t>review</a:t>
            </a:r>
            <a:r>
              <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rPr>
              <a:t>)before submitting  my application</a:t>
            </a:r>
            <a:r>
              <a:rPr lang="en-US" sz="2200" b="1" dirty="0">
                <a:solidFill>
                  <a:srgbClr val="FFFF00"/>
                </a:solidFill>
                <a:latin typeface="Times New Roman" panose="02020603050405020304" pitchFamily="18" charset="0"/>
                <a:ea typeface="Calibri" panose="020F0502020204030204" pitchFamily="34" charset="0"/>
                <a:cs typeface="Arial" panose="020B0604020202020204" pitchFamily="34" charset="0"/>
              </a:rPr>
              <a:t>. </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rPr>
              <a:t>(Correct the verb)</a:t>
            </a:r>
            <a:endPar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rPr>
              <a:t>a. </a:t>
            </a:r>
            <a:r>
              <a:rPr lang="en-US" sz="2200" dirty="0">
                <a:solidFill>
                  <a:prstClr val="white"/>
                </a:solidFill>
                <a:latin typeface="Times New Roman" panose="02020603050405020304" pitchFamily="18" charset="0"/>
                <a:ea typeface="Calibri" panose="020F0502020204030204" pitchFamily="34" charset="0"/>
                <a:cs typeface="Arial" panose="020B0604020202020204" pitchFamily="34" charset="0"/>
              </a:rPr>
              <a:t>I had my documents are  reviewing before submitting my application.</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rPr>
              <a:t>I had my documents reviewed before submitting my application.</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lang="en-US" sz="2200" dirty="0">
                <a:solidFill>
                  <a:prstClr val="white"/>
                </a:solidFill>
                <a:latin typeface="Times New Roman" panose="02020603050405020304" pitchFamily="18" charset="0"/>
                <a:ea typeface="Calibri" panose="020F0502020204030204" pitchFamily="34" charset="0"/>
                <a:cs typeface="Arial" panose="020B0604020202020204" pitchFamily="34" charset="0"/>
              </a:rPr>
              <a:t>I had my documents  reviewing before submitting my application</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2E71BC4-C39A-4A95-87BB-E76F76198727}"/>
              </a:ext>
            </a:extLst>
          </p:cNvPr>
          <p:cNvSpPr/>
          <p:nvPr/>
        </p:nvSpPr>
        <p:spPr>
          <a:xfrm>
            <a:off x="8594299" y="271637"/>
            <a:ext cx="2015588" cy="321534"/>
          </a:xfrm>
          <a:prstGeom prst="rect">
            <a:avLst/>
          </a:prstGeom>
          <a:solidFill>
            <a:schemeClr val="bg1">
              <a:alpha val="30196"/>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EF448AF-22B5-4BDC-957A-FEC5295C2649}"/>
              </a:ext>
            </a:extLst>
          </p:cNvPr>
          <p:cNvSpPr/>
          <p:nvPr/>
        </p:nvSpPr>
        <p:spPr>
          <a:xfrm>
            <a:off x="10852234" y="189375"/>
            <a:ext cx="1276385"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Had +v3</a:t>
            </a:r>
            <a:endParaRPr kumimoji="0" lang="en-US" sz="2400" b="1" i="0" u="none" strike="noStrike" kern="1200" cap="none" spc="0" normalizeH="0" baseline="0" noProof="0" dirty="0">
              <a:ln>
                <a:noFill/>
              </a:ln>
              <a:solidFill>
                <a:prstClr val="black"/>
              </a:solidFill>
              <a:effectLst/>
              <a:uLnTx/>
              <a:uFillTx/>
              <a:latin typeface="Calibri" panose="020F0502020204030204"/>
            </a:endParaRPr>
          </a:p>
        </p:txBody>
      </p:sp>
      <p:sp>
        <p:nvSpPr>
          <p:cNvPr id="17" name="Rectangle 16">
            <a:extLst>
              <a:ext uri="{FF2B5EF4-FFF2-40B4-BE49-F238E27FC236}">
                <a16:creationId xmlns:a16="http://schemas.microsoft.com/office/drawing/2014/main" id="{EA5EAE79-774A-4E2D-BB90-260687632ADF}"/>
              </a:ext>
            </a:extLst>
          </p:cNvPr>
          <p:cNvSpPr/>
          <p:nvPr/>
        </p:nvSpPr>
        <p:spPr>
          <a:xfrm>
            <a:off x="9042613" y="1124768"/>
            <a:ext cx="232074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Present continuous</a:t>
            </a:r>
          </a:p>
        </p:txBody>
      </p:sp>
      <p:sp>
        <p:nvSpPr>
          <p:cNvPr id="18" name="Multiplication Sign 17">
            <a:extLst>
              <a:ext uri="{FF2B5EF4-FFF2-40B4-BE49-F238E27FC236}">
                <a16:creationId xmlns:a16="http://schemas.microsoft.com/office/drawing/2014/main" id="{4FEEC5F7-87D5-470B-AA74-4AE808317444}"/>
              </a:ext>
            </a:extLst>
          </p:cNvPr>
          <p:cNvSpPr/>
          <p:nvPr/>
        </p:nvSpPr>
        <p:spPr>
          <a:xfrm>
            <a:off x="8306363" y="1049817"/>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1277205-79A8-4575-9477-189D676DC8E7}"/>
              </a:ext>
            </a:extLst>
          </p:cNvPr>
          <p:cNvSpPr txBox="1"/>
          <p:nvPr/>
        </p:nvSpPr>
        <p:spPr>
          <a:xfrm>
            <a:off x="206007" y="4319528"/>
            <a:ext cx="12085983"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lang="en-US" sz="2800" dirty="0">
                <a:solidFill>
                  <a:prstClr val="white"/>
                </a:solidFill>
                <a:latin typeface="Times New Roman" panose="02020603050405020304" pitchFamily="18" charset="0"/>
                <a:ea typeface="Calibri" panose="020F0502020204030204" pitchFamily="34" charset="0"/>
                <a:cs typeface="Arial" panose="020B0604020202020204" pitchFamily="34" charset="0"/>
              </a:rPr>
              <a:t>I had all my documents  </a:t>
            </a:r>
            <a:r>
              <a:rPr lang="en-US" sz="2800" b="1" dirty="0">
                <a:solidFill>
                  <a:srgbClr val="FFFF00"/>
                </a:solidFill>
                <a:latin typeface="Times New Roman" panose="02020603050405020304" pitchFamily="18" charset="0"/>
                <a:ea typeface="Calibri" panose="020F0502020204030204" pitchFamily="34" charset="0"/>
                <a:cs typeface="Arial" panose="020B0604020202020204" pitchFamily="34" charset="0"/>
              </a:rPr>
              <a:t>reviewed</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lang="en-US" sz="2800" dirty="0">
                <a:solidFill>
                  <a:prstClr val="white"/>
                </a:solidFill>
                <a:latin typeface="Times New Roman" panose="02020603050405020304" pitchFamily="18" charset="0"/>
                <a:ea typeface="Calibri" panose="020F0502020204030204" pitchFamily="34" charset="0"/>
                <a:cs typeface="Arial" panose="020B0604020202020204" pitchFamily="34" charset="0"/>
              </a:rPr>
              <a:t>before submitting my application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125812D3-1C2B-4CDD-A2F9-681B2EEC15A2}"/>
              </a:ext>
            </a:extLst>
          </p:cNvPr>
          <p:cNvSpPr/>
          <p:nvPr/>
        </p:nvSpPr>
        <p:spPr>
          <a:xfrm>
            <a:off x="839472" y="218486"/>
            <a:ext cx="382553" cy="3906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CA74A7C-11FC-439F-8074-75B66F3955CC}"/>
              </a:ext>
            </a:extLst>
          </p:cNvPr>
          <p:cNvSpPr/>
          <p:nvPr/>
        </p:nvSpPr>
        <p:spPr>
          <a:xfrm>
            <a:off x="2791515" y="1079239"/>
            <a:ext cx="1668189"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69ABB4A-0CDF-4D8C-9B3D-BA29FA4A9B3E}"/>
              </a:ext>
            </a:extLst>
          </p:cNvPr>
          <p:cNvSpPr/>
          <p:nvPr/>
        </p:nvSpPr>
        <p:spPr>
          <a:xfrm>
            <a:off x="2617413" y="1771965"/>
            <a:ext cx="1312903"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B4CB2C7-B792-4EA7-824B-4C44193717A1}"/>
              </a:ext>
            </a:extLst>
          </p:cNvPr>
          <p:cNvSpPr/>
          <p:nvPr/>
        </p:nvSpPr>
        <p:spPr>
          <a:xfrm>
            <a:off x="2807650" y="2634135"/>
            <a:ext cx="1138801"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ultiplication Sign 24">
            <a:extLst>
              <a:ext uri="{FF2B5EF4-FFF2-40B4-BE49-F238E27FC236}">
                <a16:creationId xmlns:a16="http://schemas.microsoft.com/office/drawing/2014/main" id="{175AD698-CD58-4710-BFF5-7B1D26F36E27}"/>
              </a:ext>
            </a:extLst>
          </p:cNvPr>
          <p:cNvSpPr/>
          <p:nvPr/>
        </p:nvSpPr>
        <p:spPr>
          <a:xfrm>
            <a:off x="9042613" y="2542638"/>
            <a:ext cx="575873" cy="4936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40A1502-8B9A-4C36-957F-73A9D7E1420A}"/>
              </a:ext>
            </a:extLst>
          </p:cNvPr>
          <p:cNvSpPr/>
          <p:nvPr/>
        </p:nvSpPr>
        <p:spPr>
          <a:xfrm>
            <a:off x="9691860" y="2576242"/>
            <a:ext cx="232074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Calibri" panose="020F0502020204030204"/>
              </a:rPr>
              <a:t>V+ing</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973557B-CA42-49A6-B931-F3BA4B182CC3}"/>
              </a:ext>
            </a:extLst>
          </p:cNvPr>
          <p:cNvSpPr/>
          <p:nvPr/>
        </p:nvSpPr>
        <p:spPr>
          <a:xfrm>
            <a:off x="839472" y="4432859"/>
            <a:ext cx="641685"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3DDD417-3EAC-4CF8-B54A-570DFDA1171B}"/>
              </a:ext>
            </a:extLst>
          </p:cNvPr>
          <p:cNvSpPr/>
          <p:nvPr/>
        </p:nvSpPr>
        <p:spPr>
          <a:xfrm>
            <a:off x="8848364" y="1840360"/>
            <a:ext cx="2320749" cy="419724"/>
          </a:xfrm>
          <a:prstGeom prst="rect">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V3</a:t>
            </a:r>
          </a:p>
        </p:txBody>
      </p:sp>
      <p:pic>
        <p:nvPicPr>
          <p:cNvPr id="2050" name="Picture 2" descr="Thinking Sticker by imoji for iOS &amp; Android | GIPHY">
            <a:extLst>
              <a:ext uri="{FF2B5EF4-FFF2-40B4-BE49-F238E27FC236}">
                <a16:creationId xmlns:a16="http://schemas.microsoft.com/office/drawing/2014/main" id="{37294587-BE34-436E-90F0-B15F445C02C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1749" y="1570036"/>
            <a:ext cx="1025848" cy="1025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nimated Emoticons Gif, Download Free Animated Emoticons Gif png  images, Free ClipArts on Clipart Library">
            <a:extLst>
              <a:ext uri="{FF2B5EF4-FFF2-40B4-BE49-F238E27FC236}">
                <a16:creationId xmlns:a16="http://schemas.microsoft.com/office/drawing/2014/main" id="{3901F5D2-00A2-4235-B7C4-D5742B2C8AE2}"/>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721" y="5033814"/>
            <a:ext cx="1934795" cy="145109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D3DD4A5-D479-46F3-924B-9C28FD92095A}"/>
              </a:ext>
            </a:extLst>
          </p:cNvPr>
          <p:cNvSpPr txBox="1"/>
          <p:nvPr/>
        </p:nvSpPr>
        <p:spPr>
          <a:xfrm>
            <a:off x="4084810" y="4379373"/>
            <a:ext cx="1497844" cy="523220"/>
          </a:xfrm>
          <a:prstGeom prst="rect">
            <a:avLst/>
          </a:prstGeom>
          <a:solidFill>
            <a:srgbClr val="00206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FF00"/>
                </a:solidFill>
                <a:latin typeface="Times New Roman" panose="02020603050405020304" pitchFamily="18" charset="0"/>
                <a:ea typeface="Calibri" panose="020F0502020204030204" pitchFamily="34" charset="0"/>
                <a:cs typeface="Arial" panose="020B0604020202020204" pitchFamily="34" charset="0"/>
              </a:rPr>
              <a:t>reviewed</a:t>
            </a: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BD3376-E886-4FEC-B59A-C03696579203}"/>
              </a:ext>
            </a:extLst>
          </p:cNvPr>
          <p:cNvSpPr/>
          <p:nvPr/>
        </p:nvSpPr>
        <p:spPr>
          <a:xfrm>
            <a:off x="4084810" y="4459830"/>
            <a:ext cx="1497844" cy="43476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2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5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par>
                                <p:cTn id="65" presetID="35" presetClass="path" presetSubtype="0" accel="50000" decel="50000" fill="hold" nodeType="withEffect">
                                  <p:stCondLst>
                                    <p:cond delay="0"/>
                                  </p:stCondLst>
                                  <p:childTnLst>
                                    <p:animMotion origin="layout" path="M 1.25E-6 -3.7037E-6 L -0.25599 0.27616 " pathEditMode="relative" rAng="0" ptsTypes="AA">
                                      <p:cBhvr>
                                        <p:cTn id="66" dur="2000" fill="hold"/>
                                        <p:tgtEl>
                                          <p:spTgt spid="2050"/>
                                        </p:tgtEl>
                                        <p:attrNameLst>
                                          <p:attrName>ppt_x</p:attrName>
                                          <p:attrName>ppt_y</p:attrName>
                                        </p:attrNameLst>
                                      </p:cBhvr>
                                      <p:rCtr x="-12799" y="13796"/>
                                    </p:animMotion>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up)">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up)">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3" presetClass="emph" presetSubtype="2" fill="hold" grpId="1" nodeType="withEffect">
                                  <p:stCondLst>
                                    <p:cond delay="0"/>
                                  </p:stCondLst>
                                  <p:childTnLst>
                                    <p:animClr clrSpc="rgb" dir="cw">
                                      <p:cBhvr override="childStyle">
                                        <p:cTn id="82" dur="2000" fill="hold"/>
                                        <p:tgtEl>
                                          <p:spTgt spid="30"/>
                                        </p:tgtEl>
                                        <p:attrNameLst>
                                          <p:attrName>style.color</p:attrName>
                                        </p:attrNameLst>
                                      </p:cBhvr>
                                      <p:to>
                                        <a:srgbClr val="00FF00"/>
                                      </p:to>
                                    </p:animClr>
                                  </p:childTnLst>
                                </p:cTn>
                              </p:par>
                              <p:par>
                                <p:cTn id="83" presetID="53" presetClass="exit" presetSubtype="32" fill="hold" nodeType="withEffect">
                                  <p:stCondLst>
                                    <p:cond delay="0"/>
                                  </p:stCondLst>
                                  <p:childTnLst>
                                    <p:anim calcmode="lin" valueType="num">
                                      <p:cBhvr>
                                        <p:cTn id="84" dur="500"/>
                                        <p:tgtEl>
                                          <p:spTgt spid="2050"/>
                                        </p:tgtEl>
                                        <p:attrNameLst>
                                          <p:attrName>ppt_w</p:attrName>
                                        </p:attrNameLst>
                                      </p:cBhvr>
                                      <p:tavLst>
                                        <p:tav tm="0">
                                          <p:val>
                                            <p:strVal val="ppt_w"/>
                                          </p:val>
                                        </p:tav>
                                        <p:tav tm="100000">
                                          <p:val>
                                            <p:fltVal val="0"/>
                                          </p:val>
                                        </p:tav>
                                      </p:tavLst>
                                    </p:anim>
                                    <p:anim calcmode="lin" valueType="num">
                                      <p:cBhvr>
                                        <p:cTn id="85" dur="500"/>
                                        <p:tgtEl>
                                          <p:spTgt spid="2050"/>
                                        </p:tgtEl>
                                        <p:attrNameLst>
                                          <p:attrName>ppt_h</p:attrName>
                                        </p:attrNameLst>
                                      </p:cBhvr>
                                      <p:tavLst>
                                        <p:tav tm="0">
                                          <p:val>
                                            <p:strVal val="ppt_h"/>
                                          </p:val>
                                        </p:tav>
                                        <p:tav tm="100000">
                                          <p:val>
                                            <p:fltVal val="0"/>
                                          </p:val>
                                        </p:tav>
                                      </p:tavLst>
                                    </p:anim>
                                    <p:animEffect transition="out" filter="fade">
                                      <p:cBhvr>
                                        <p:cTn id="86" dur="500"/>
                                        <p:tgtEl>
                                          <p:spTgt spid="2050"/>
                                        </p:tgtEl>
                                      </p:cBhvr>
                                    </p:animEffect>
                                    <p:set>
                                      <p:cBhvr>
                                        <p:cTn id="87" dur="1" fill="hold">
                                          <p:stCondLst>
                                            <p:cond delay="499"/>
                                          </p:stCondLst>
                                        </p:cTn>
                                        <p:tgtEl>
                                          <p:spTgt spid="2050"/>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7" grpId="0" animBg="1"/>
      <p:bldP spid="18" grpId="0" animBg="1"/>
      <p:bldP spid="21" grpId="0"/>
      <p:bldP spid="20" grpId="0" animBg="1"/>
      <p:bldP spid="22" grpId="0" animBg="1"/>
      <p:bldP spid="23" grpId="0" animBg="1"/>
      <p:bldP spid="24" grpId="0" animBg="1"/>
      <p:bldP spid="25" grpId="0" animBg="1"/>
      <p:bldP spid="26" grpId="0" animBg="1"/>
      <p:bldP spid="27" grpId="0" animBg="1"/>
      <p:bldP spid="29" grpId="0" animBg="1"/>
      <p:bldP spid="30" grpId="0" animBg="1"/>
      <p:bldP spid="30" grpId="1"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FACC9CD-E717-4FAF-933E-95985A164BB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536260" y="1750942"/>
            <a:ext cx="5435462" cy="3165613"/>
          </a:xfrm>
          <a:prstGeom prst="rect">
            <a:avLst/>
          </a:prstGeom>
        </p:spPr>
      </p:pic>
    </p:spTree>
    <p:extLst>
      <p:ext uri="{BB962C8B-B14F-4D97-AF65-F5344CB8AC3E}">
        <p14:creationId xmlns:p14="http://schemas.microsoft.com/office/powerpoint/2010/main" val="388597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54FE2B-9C14-481C-824D-62A313635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93914CE1-449C-4AAE-84FF-6958F406C8E1}"/>
              </a:ext>
            </a:extLst>
          </p:cNvPr>
          <p:cNvSpPr/>
          <p:nvPr/>
        </p:nvSpPr>
        <p:spPr>
          <a:xfrm>
            <a:off x="10896600" y="0"/>
            <a:ext cx="1179444" cy="9979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Bauhaus 93" panose="04030905020B02020C02" pitchFamily="82" charset="0"/>
                <a:ea typeface="+mn-ea"/>
                <a:cs typeface="+mn-cs"/>
              </a:rPr>
              <a:t>39</a:t>
            </a:r>
          </a:p>
        </p:txBody>
      </p:sp>
      <p:pic>
        <p:nvPicPr>
          <p:cNvPr id="5" name="Picture 4">
            <a:extLst>
              <a:ext uri="{FF2B5EF4-FFF2-40B4-BE49-F238E27FC236}">
                <a16:creationId xmlns:a16="http://schemas.microsoft.com/office/drawing/2014/main" id="{C6DD65C5-93C4-E35B-8AD7-95B483D5E5DA}"/>
              </a:ext>
            </a:extLst>
          </p:cNvPr>
          <p:cNvPicPr>
            <a:picLocks noChangeAspect="1"/>
          </p:cNvPicPr>
          <p:nvPr/>
        </p:nvPicPr>
        <p:blipFill>
          <a:blip r:embed="rId2"/>
          <a:stretch>
            <a:fillRect/>
          </a:stretch>
        </p:blipFill>
        <p:spPr>
          <a:xfrm>
            <a:off x="673768" y="728285"/>
            <a:ext cx="10222832" cy="5993190"/>
          </a:xfrm>
          <a:prstGeom prst="rect">
            <a:avLst/>
          </a:prstGeom>
        </p:spPr>
      </p:pic>
    </p:spTree>
    <p:extLst>
      <p:ext uri="{BB962C8B-B14F-4D97-AF65-F5344CB8AC3E}">
        <p14:creationId xmlns:p14="http://schemas.microsoft.com/office/powerpoint/2010/main" val="2116559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C5C06C-6DA6-4E36-B724-0C9D28B6EF98}"/>
              </a:ext>
            </a:extLst>
          </p:cNvPr>
          <p:cNvSpPr txBox="1"/>
          <p:nvPr/>
        </p:nvSpPr>
        <p:spPr>
          <a:xfrm>
            <a:off x="0" y="174060"/>
            <a:ext cx="1201380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 </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From a, b, and c, choose the correct answer </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as required</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x 5 = 20 Marks)</a:t>
            </a:r>
            <a:endPar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id="{9E8F164E-6965-4950-811D-FCD4EF7F8242}"/>
              </a:ext>
            </a:extLst>
          </p:cNvPr>
          <p:cNvSpPr txBox="1"/>
          <p:nvPr/>
        </p:nvSpPr>
        <p:spPr>
          <a:xfrm>
            <a:off x="89095" y="815815"/>
            <a:ext cx="1201380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“We visited the museum yesterday."                                     (Change into reported speech)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My friends told me that they were visiting the museum yesterday.</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My friends told me that we have visited the museum the day before. </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My friends told me that they had visited the museum the day before.</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9" name="TextBox 8">
            <a:extLst>
              <a:ext uri="{FF2B5EF4-FFF2-40B4-BE49-F238E27FC236}">
                <a16:creationId xmlns:a16="http://schemas.microsoft.com/office/drawing/2014/main" id="{5A6DDCD0-C5BA-44F1-BC77-DFCA0F12134B}"/>
              </a:ext>
            </a:extLst>
          </p:cNvPr>
          <p:cNvSpPr txBox="1"/>
          <p:nvPr/>
        </p:nvSpPr>
        <p:spPr>
          <a:xfrm>
            <a:off x="107851" y="3889040"/>
            <a:ext cx="1179810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I had my car (repair) last week .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(Correct the verb)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had my car been repairing last week.</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had my car been repaired last week.</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had my car repaired last week.</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a:extLst>
              <a:ext uri="{FF2B5EF4-FFF2-40B4-BE49-F238E27FC236}">
                <a16:creationId xmlns:a16="http://schemas.microsoft.com/office/drawing/2014/main" id="{72E4763E-1E18-4718-B077-ABEA31465756}"/>
              </a:ext>
            </a:extLst>
          </p:cNvPr>
          <p:cNvSpPr/>
          <p:nvPr/>
        </p:nvSpPr>
        <p:spPr>
          <a:xfrm>
            <a:off x="8050438" y="899685"/>
            <a:ext cx="4052465" cy="397296"/>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EB7141-45A6-4535-BF04-F177AC997B0B}"/>
              </a:ext>
            </a:extLst>
          </p:cNvPr>
          <p:cNvSpPr/>
          <p:nvPr/>
        </p:nvSpPr>
        <p:spPr>
          <a:xfrm>
            <a:off x="595349" y="899685"/>
            <a:ext cx="1409914" cy="397295"/>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3F4CE0A-83F5-40E9-AFB7-6304755445F6}"/>
              </a:ext>
            </a:extLst>
          </p:cNvPr>
          <p:cNvSpPr/>
          <p:nvPr/>
        </p:nvSpPr>
        <p:spPr>
          <a:xfrm>
            <a:off x="3764187" y="891115"/>
            <a:ext cx="1256992" cy="419806"/>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B45E838-B7B0-47C1-AF13-A6468A760260}"/>
              </a:ext>
            </a:extLst>
          </p:cNvPr>
          <p:cNvSpPr/>
          <p:nvPr/>
        </p:nvSpPr>
        <p:spPr>
          <a:xfrm>
            <a:off x="134522" y="2699997"/>
            <a:ext cx="8911458" cy="397296"/>
          </a:xfrm>
          <a:prstGeom prst="rect">
            <a:avLst/>
          </a:prstGeom>
          <a:solidFill>
            <a:srgbClr val="FFFFFF">
              <a:alpha val="30196"/>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98E5136-0E64-471F-B183-0A02D23DC464}"/>
              </a:ext>
            </a:extLst>
          </p:cNvPr>
          <p:cNvSpPr/>
          <p:nvPr/>
        </p:nvSpPr>
        <p:spPr>
          <a:xfrm>
            <a:off x="9278911" y="3960727"/>
            <a:ext cx="2503358" cy="397296"/>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DD92781-FCED-4B8F-A745-FF088FC065D0}"/>
              </a:ext>
            </a:extLst>
          </p:cNvPr>
          <p:cNvSpPr/>
          <p:nvPr/>
        </p:nvSpPr>
        <p:spPr>
          <a:xfrm>
            <a:off x="689038" y="3949198"/>
            <a:ext cx="661062" cy="384204"/>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2F5FFC0-E17A-4C52-88CD-EC8BDFFAD41F}"/>
              </a:ext>
            </a:extLst>
          </p:cNvPr>
          <p:cNvSpPr/>
          <p:nvPr/>
        </p:nvSpPr>
        <p:spPr>
          <a:xfrm>
            <a:off x="50837" y="5430736"/>
            <a:ext cx="5275142" cy="397296"/>
          </a:xfrm>
          <a:prstGeom prst="rect">
            <a:avLst/>
          </a:prstGeom>
          <a:solidFill>
            <a:srgbClr val="FFFFFF">
              <a:alpha val="30196"/>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325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25DA4-B155-4650-A02F-C3C81022D0B4}"/>
              </a:ext>
            </a:extLst>
          </p:cNvPr>
          <p:cNvSpPr txBox="1"/>
          <p:nvPr/>
        </p:nvSpPr>
        <p:spPr>
          <a:xfrm>
            <a:off x="0" y="429759"/>
            <a:ext cx="12192000" cy="175721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 party had scarcely started when the lights went out.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Begin with scarcely</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Scarcely does the party start when the lights went out. </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Scarcely had the party started when the lights went out. </a:t>
            </a:r>
          </a:p>
          <a:p>
            <a:pPr marL="342900" marR="0" lvl="0" indent="-342900" algn="l" defTabSz="914400" rtl="0" eaLnBrk="1" fontAlgn="auto" latinLnBrk="0" hangingPunct="1">
              <a:lnSpc>
                <a:spcPct val="115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Scarcely has the party started when the lights went out.</a:t>
            </a:r>
          </a:p>
        </p:txBody>
      </p:sp>
      <p:sp>
        <p:nvSpPr>
          <p:cNvPr id="5" name="TextBox 4">
            <a:extLst>
              <a:ext uri="{FF2B5EF4-FFF2-40B4-BE49-F238E27FC236}">
                <a16:creationId xmlns:a16="http://schemas.microsoft.com/office/drawing/2014/main" id="{AA738CBC-958D-4DF3-AA4B-3A8F69AC2C05}"/>
              </a:ext>
            </a:extLst>
          </p:cNvPr>
          <p:cNvSpPr txBox="1"/>
          <p:nvPr/>
        </p:nvSpPr>
        <p:spPr>
          <a:xfrm>
            <a:off x="0" y="3744074"/>
            <a:ext cx="1196398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 Tom is a smart student. Jeana is a smart student, too.                 (Join using: Both - 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lvl="0">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2400" b="0" i="0" u="none" strike="noStrike" kern="1200" cap="none" spc="-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Both Tom and Jeana are smart student.</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lvl="0">
              <a:defRPr/>
            </a:pPr>
            <a:r>
              <a:rPr kumimoji="0" lang="en-US" sz="2400" b="0" i="0" u="none" strike="noStrike" kern="1200" cap="none" spc="-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lang="en-US" sz="2400" spc="-5"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Both Tom and Jeana is a smart students. </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lvl="0">
              <a:defRPr/>
            </a:pPr>
            <a:r>
              <a:rPr kumimoji="0" lang="en-US" sz="2400" b="0" i="0" u="none" strike="noStrike" kern="1200" cap="none" spc="-5"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lang="en-US" sz="2400" spc="-5"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Both Tom and Jeana are smart students, too.</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a:extLst>
              <a:ext uri="{FF2B5EF4-FFF2-40B4-BE49-F238E27FC236}">
                <a16:creationId xmlns:a16="http://schemas.microsoft.com/office/drawing/2014/main" id="{D35B71EE-557D-4F37-86AC-53948F2B8CAD}"/>
              </a:ext>
            </a:extLst>
          </p:cNvPr>
          <p:cNvSpPr/>
          <p:nvPr/>
        </p:nvSpPr>
        <p:spPr>
          <a:xfrm>
            <a:off x="4349598" y="579633"/>
            <a:ext cx="735749" cy="384203"/>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E3CF40E-5CF0-43AA-BC81-FB72A396E879}"/>
              </a:ext>
            </a:extLst>
          </p:cNvPr>
          <p:cNvSpPr/>
          <p:nvPr/>
        </p:nvSpPr>
        <p:spPr>
          <a:xfrm>
            <a:off x="8743700" y="527833"/>
            <a:ext cx="2864928" cy="397296"/>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31D9A1F-4165-4726-BA40-82E21D43AA1F}"/>
              </a:ext>
            </a:extLst>
          </p:cNvPr>
          <p:cNvSpPr/>
          <p:nvPr/>
        </p:nvSpPr>
        <p:spPr>
          <a:xfrm>
            <a:off x="0" y="1376755"/>
            <a:ext cx="7162800" cy="397296"/>
          </a:xfrm>
          <a:prstGeom prst="rect">
            <a:avLst/>
          </a:prstGeom>
          <a:solidFill>
            <a:srgbClr val="FFFFFF">
              <a:alpha val="30196"/>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12382E5-8DE5-4072-BA4C-C5888C0D7CE3}"/>
              </a:ext>
            </a:extLst>
          </p:cNvPr>
          <p:cNvSpPr/>
          <p:nvPr/>
        </p:nvSpPr>
        <p:spPr>
          <a:xfrm>
            <a:off x="2327563" y="551781"/>
            <a:ext cx="1179050" cy="384204"/>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272E633-7B53-4302-B415-F3B341FFA6D4}"/>
              </a:ext>
            </a:extLst>
          </p:cNvPr>
          <p:cNvSpPr/>
          <p:nvPr/>
        </p:nvSpPr>
        <p:spPr>
          <a:xfrm>
            <a:off x="8529296" y="3744074"/>
            <a:ext cx="3293736" cy="397296"/>
          </a:xfrm>
          <a:prstGeom prst="rect">
            <a:avLst/>
          </a:prstGeom>
          <a:solidFill>
            <a:srgbClr val="FFFFFF">
              <a:alpha val="3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DA12AB4-0F6A-4063-8B12-77CA17DDFE92}"/>
              </a:ext>
            </a:extLst>
          </p:cNvPr>
          <p:cNvSpPr/>
          <p:nvPr/>
        </p:nvSpPr>
        <p:spPr>
          <a:xfrm>
            <a:off x="1114926" y="3810760"/>
            <a:ext cx="706582" cy="384204"/>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8B5153B-1EA0-48E0-8615-951AFC72C4F6}"/>
              </a:ext>
            </a:extLst>
          </p:cNvPr>
          <p:cNvSpPr/>
          <p:nvPr/>
        </p:nvSpPr>
        <p:spPr>
          <a:xfrm>
            <a:off x="228013" y="4490278"/>
            <a:ext cx="5162134" cy="397296"/>
          </a:xfrm>
          <a:prstGeom prst="rect">
            <a:avLst/>
          </a:prstGeom>
          <a:solidFill>
            <a:srgbClr val="FFFFFF">
              <a:alpha val="30196"/>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5F2CE7C-4BE0-23E1-E101-058BDCF5325C}"/>
              </a:ext>
            </a:extLst>
          </p:cNvPr>
          <p:cNvSpPr/>
          <p:nvPr/>
        </p:nvSpPr>
        <p:spPr>
          <a:xfrm>
            <a:off x="4349598" y="3810760"/>
            <a:ext cx="706582" cy="384204"/>
          </a:xfrm>
          <a:prstGeom prst="rect">
            <a:avLst/>
          </a:prstGeom>
          <a:solidFill>
            <a:srgbClr val="FFFFFF">
              <a:alpha val="30196"/>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3635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write what you would say in the follwing situa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9961" y="680928"/>
            <a:ext cx="385293" cy="385293"/>
          </a:xfrm>
          <a:prstGeom prst="rect">
            <a:avLst/>
          </a:prstGeom>
        </p:spPr>
      </p:pic>
      <p:sp>
        <p:nvSpPr>
          <p:cNvPr id="10" name="Slide Number Placeholder 9"/>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6E31F-5D5A-4FA3-A963-82F178D44D5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p:cNvSpPr/>
          <p:nvPr/>
        </p:nvSpPr>
        <p:spPr>
          <a:xfrm>
            <a:off x="335476" y="0"/>
            <a:ext cx="1055177" cy="1050419"/>
          </a:xfrm>
          <a:prstGeom prst="rect">
            <a:avLst/>
          </a:prstGeom>
          <a:solidFill>
            <a:srgbClr val="C00000"/>
          </a:solidFill>
          <a:ln>
            <a:noFill/>
          </a:ln>
          <a:scene3d>
            <a:camera prst="isometricOffAxis1Top">
              <a:rot lat="17827248" lon="17266542" rev="4444443"/>
            </a:camera>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835032" y="604296"/>
            <a:ext cx="450166" cy="646331"/>
          </a:xfrm>
          <a:prstGeom prst="rect">
            <a:avLst/>
          </a:prstGeom>
          <a:noFill/>
        </p:spPr>
        <p:txBody>
          <a:bodyPr wrap="square" rtlCol="0">
            <a:spAutoFit/>
            <a:scene3d>
              <a:camera prst="perspectiveHeroicExtremeRightFacing" fov="4800000">
                <a:rot lat="487347" lon="19532356"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Black" panose="020B0A04020102020204" pitchFamily="34" charset="0"/>
                <a:ea typeface="+mn-ea"/>
                <a:cs typeface="+mn-cs"/>
              </a:rPr>
              <a:t>3</a:t>
            </a:r>
          </a:p>
        </p:txBody>
      </p:sp>
      <p:grpSp>
        <p:nvGrpSpPr>
          <p:cNvPr id="7" name="Group 6"/>
          <p:cNvGrpSpPr/>
          <p:nvPr/>
        </p:nvGrpSpPr>
        <p:grpSpPr>
          <a:xfrm>
            <a:off x="1568872" y="553345"/>
            <a:ext cx="4572000" cy="634216"/>
            <a:chOff x="1416474" y="2160260"/>
            <a:chExt cx="4572000" cy="634216"/>
          </a:xfrm>
        </p:grpSpPr>
        <p:sp>
          <p:nvSpPr>
            <p:cNvPr id="8" name="Pentagon 7"/>
            <p:cNvSpPr/>
            <p:nvPr/>
          </p:nvSpPr>
          <p:spPr>
            <a:xfrm>
              <a:off x="1416474" y="2160260"/>
              <a:ext cx="4572000" cy="634216"/>
            </a:xfrm>
            <a:prstGeom prst="homePlat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363670" y="2241990"/>
              <a:ext cx="32212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ahnschrift" panose="020B0502040204020203" pitchFamily="34" charset="0"/>
                  <a:ea typeface="+mn-ea"/>
                  <a:cs typeface="+mn-cs"/>
                </a:rPr>
                <a:t>Paragraph Writing</a:t>
              </a:r>
            </a:p>
          </p:txBody>
        </p:sp>
      </p:grpSp>
      <p:pic>
        <p:nvPicPr>
          <p:cNvPr id="17" name="Picture 16">
            <a:hlinkClick r:id="" action="ppaction://hlinkshowjump?jump=nextslide"/>
          </p:cNvPr>
          <p:cNvPicPr>
            <a:picLocks noChangeAspect="1"/>
          </p:cNvPicPr>
          <p:nvPr/>
        </p:nvPicPr>
        <p:blipFill>
          <a:blip r:embed="rId5"/>
          <a:stretch>
            <a:fillRect/>
          </a:stretch>
        </p:blipFill>
        <p:spPr>
          <a:xfrm>
            <a:off x="10617238" y="6176221"/>
            <a:ext cx="1193510" cy="362691"/>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40325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26" presetClass="emph" presetSubtype="0" repeatCount="indefinite" fill="hold" nodeType="withEffect">
                                  <p:stCondLst>
                                    <p:cond delay="0"/>
                                  </p:stCondLst>
                                  <p:childTnLst>
                                    <p:animEffect transition="out" filter="fade">
                                      <p:cBhvr>
                                        <p:cTn id="11" dur="500" tmFilter="0, 0; .2, .5; .8, .5; 1, 0"/>
                                        <p:tgtEl>
                                          <p:spTgt spid="17"/>
                                        </p:tgtEl>
                                      </p:cBhvr>
                                    </p:animEffect>
                                    <p:animScale>
                                      <p:cBhvr>
                                        <p:cTn id="1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0EFB97-782E-49D9-8EB3-82A8735D459A}"/>
              </a:ext>
            </a:extLst>
          </p:cNvPr>
          <p:cNvSpPr txBox="1"/>
          <p:nvPr/>
        </p:nvSpPr>
        <p:spPr>
          <a:xfrm>
            <a:off x="0" y="962341"/>
            <a:ext cx="12192000" cy="218572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Write a paragraph on the following topic:</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There are different arguments for and against living in the city.</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Plan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and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write a six-sentence paragraph </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discussing  the arguments for and against </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living in the city</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and stating your point of view.</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F62314-D7FC-44BE-87F1-E0D859FFE8B2}"/>
              </a:ext>
            </a:extLst>
          </p:cNvPr>
          <p:cNvSpPr txBox="1"/>
          <p:nvPr/>
        </p:nvSpPr>
        <p:spPr>
          <a:xfrm>
            <a:off x="3699803" y="140677"/>
            <a:ext cx="37701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 WRITING (40 Marks)</a:t>
            </a:r>
          </a:p>
        </p:txBody>
      </p:sp>
      <p:pic>
        <p:nvPicPr>
          <p:cNvPr id="2" name="Picture 1">
            <a:extLst>
              <a:ext uri="{FF2B5EF4-FFF2-40B4-BE49-F238E27FC236}">
                <a16:creationId xmlns:a16="http://schemas.microsoft.com/office/drawing/2014/main" id="{87AF2A21-57C1-F0AC-0428-22E04BF81C48}"/>
              </a:ext>
            </a:extLst>
          </p:cNvPr>
          <p:cNvPicPr>
            <a:picLocks noChangeAspect="1"/>
          </p:cNvPicPr>
          <p:nvPr/>
        </p:nvPicPr>
        <p:blipFill>
          <a:blip r:embed="rId3"/>
          <a:srcRect t="47455"/>
          <a:stretch>
            <a:fillRect/>
          </a:stretch>
        </p:blipFill>
        <p:spPr>
          <a:xfrm>
            <a:off x="3978967" y="4986268"/>
            <a:ext cx="4234066" cy="703485"/>
          </a:xfrm>
          <a:prstGeom prst="rect">
            <a:avLst/>
          </a:prstGeom>
        </p:spPr>
      </p:pic>
    </p:spTree>
    <p:extLst>
      <p:ext uri="{BB962C8B-B14F-4D97-AF65-F5344CB8AC3E}">
        <p14:creationId xmlns:p14="http://schemas.microsoft.com/office/powerpoint/2010/main" val="211985008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81863A-4F71-493B-811B-DD34FD75071F}"/>
              </a:ext>
            </a:extLst>
          </p:cNvPr>
          <p:cNvSpPr txBox="1"/>
          <p:nvPr/>
        </p:nvSpPr>
        <p:spPr>
          <a:xfrm>
            <a:off x="0" y="51360"/>
            <a:ext cx="1195346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(Outline – 5 Marks)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I- Introductory sentence</a:t>
            </a:r>
            <a:r>
              <a:rPr kumimoji="0" lang="en-US" sz="2400" b="0" i="0" u="none" strike="noStrike" kern="1200" cap="none" spc="0" normalizeH="0" baseline="0" noProof="0" dirty="0">
                <a:ln>
                  <a:noFill/>
                </a:ln>
                <a:solidFill>
                  <a:prstClr val="white"/>
                </a:solidFill>
                <a:effectLst/>
                <a:uLnTx/>
                <a:uFillTx/>
                <a:latin typeface="TimesNewRomanPSM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NewRomanPSMT"/>
                <a:ea typeface="+mn-ea"/>
                <a:cs typeface="+mn-cs"/>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8032BF4-7C03-42D9-941D-9B84D9FDC663}"/>
              </a:ext>
            </a:extLst>
          </p:cNvPr>
          <p:cNvSpPr txBox="1"/>
          <p:nvPr/>
        </p:nvSpPr>
        <p:spPr>
          <a:xfrm>
            <a:off x="0" y="2228891"/>
            <a:ext cx="12192000"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 Supporting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III- Concluding sentence: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2" name="Rectangle 1">
            <a:extLst>
              <a:ext uri="{FF2B5EF4-FFF2-40B4-BE49-F238E27FC236}">
                <a16:creationId xmlns:a16="http://schemas.microsoft.com/office/drawing/2014/main" id="{1E33E0EA-B04A-FCA2-2D4C-74AB856955B2}"/>
              </a:ext>
            </a:extLst>
          </p:cNvPr>
          <p:cNvSpPr/>
          <p:nvPr/>
        </p:nvSpPr>
        <p:spPr>
          <a:xfrm>
            <a:off x="789708" y="1333522"/>
            <a:ext cx="10824775" cy="667657"/>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Some people </a:t>
            </a:r>
            <a:r>
              <a:rPr lang="en-US" sz="2800" b="1" dirty="0">
                <a:solidFill>
                  <a:prstClr val="black"/>
                </a:solidFill>
                <a:latin typeface="Calibri" panose="020F0502020204030204"/>
              </a:rPr>
              <a:t>prefer living in the city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while others </a:t>
            </a:r>
            <a:r>
              <a:rPr lang="en-US" sz="2800" b="1" dirty="0">
                <a:solidFill>
                  <a:prstClr val="black"/>
                </a:solidFill>
                <a:latin typeface="Calibri" panose="020F0502020204030204"/>
              </a:rPr>
              <a:t>don’t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Rectangle 3">
            <a:extLst>
              <a:ext uri="{FF2B5EF4-FFF2-40B4-BE49-F238E27FC236}">
                <a16:creationId xmlns:a16="http://schemas.microsoft.com/office/drawing/2014/main" id="{1BF256E2-5154-5497-4C49-83377E476259}"/>
              </a:ext>
            </a:extLst>
          </p:cNvPr>
          <p:cNvSpPr/>
          <p:nvPr/>
        </p:nvSpPr>
        <p:spPr>
          <a:xfrm>
            <a:off x="1299411" y="2705925"/>
            <a:ext cx="4154905" cy="1755239"/>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Arguments for </a:t>
            </a:r>
            <a:r>
              <a:rPr lang="en-US" sz="2800" b="1" dirty="0">
                <a:solidFill>
                  <a:srgbClr val="FF0000"/>
                </a:solidFill>
                <a:latin typeface="Calibri" panose="020F0502020204030204"/>
              </a:rPr>
              <a:t>life in city</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800" b="1" dirty="0">
                <a:solidFill>
                  <a:prstClr val="black"/>
                </a:solidFill>
                <a:latin typeface="Calibri" panose="020F0502020204030204"/>
              </a:rPr>
              <a:t>well-paid jobs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800" b="1" dirty="0">
                <a:solidFill>
                  <a:prstClr val="black"/>
                </a:solidFill>
                <a:latin typeface="Calibri" panose="020F0502020204030204"/>
              </a:rPr>
              <a:t>better public services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AF69D31-28A8-DAA1-F8C3-B40C379B1A21}"/>
              </a:ext>
            </a:extLst>
          </p:cNvPr>
          <p:cNvSpPr/>
          <p:nvPr/>
        </p:nvSpPr>
        <p:spPr>
          <a:xfrm>
            <a:off x="252298" y="5038746"/>
            <a:ext cx="11701163" cy="809687"/>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b="1" dirty="0">
                <a:solidFill>
                  <a:prstClr val="black"/>
                </a:solidFill>
                <a:latin typeface="Calibri" panose="020F0502020204030204"/>
              </a:rPr>
              <a:t>In my opinion, living in the city is better despite its disadvantages.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10304F0-BB51-1957-D912-9FA358A0A353}"/>
              </a:ext>
            </a:extLst>
          </p:cNvPr>
          <p:cNvSpPr/>
          <p:nvPr/>
        </p:nvSpPr>
        <p:spPr>
          <a:xfrm>
            <a:off x="6513095" y="2628092"/>
            <a:ext cx="3914273" cy="1755239"/>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Arguments against </a:t>
            </a:r>
            <a:r>
              <a:rPr lang="en-US" sz="2800" b="1" dirty="0">
                <a:solidFill>
                  <a:srgbClr val="FF0000"/>
                </a:solidFill>
                <a:latin typeface="Calibri" panose="020F0502020204030204"/>
              </a:rPr>
              <a:t>city</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800" b="1" dirty="0">
                <a:solidFill>
                  <a:prstClr val="black"/>
                </a:solidFill>
                <a:latin typeface="Calibri" panose="020F0502020204030204"/>
              </a:rPr>
              <a:t> much pollution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800" b="1" dirty="0">
                <a:solidFill>
                  <a:prstClr val="black"/>
                </a:solidFill>
                <a:latin typeface="Calibri" panose="020F0502020204030204"/>
              </a:rPr>
              <a:t>expensive life</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6466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9DA5C3-5721-4690-A092-FFDC00AD77C8}"/>
              </a:ext>
            </a:extLst>
          </p:cNvPr>
          <p:cNvSpPr txBox="1"/>
          <p:nvPr/>
        </p:nvSpPr>
        <p:spPr>
          <a:xfrm>
            <a:off x="318052" y="301490"/>
            <a:ext cx="11688418" cy="60016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The topic (35 Marks)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4" name="Rectangle 3">
            <a:extLst>
              <a:ext uri="{FF2B5EF4-FFF2-40B4-BE49-F238E27FC236}">
                <a16:creationId xmlns:a16="http://schemas.microsoft.com/office/drawing/2014/main" id="{4CD1AD06-5BB1-CBA4-F443-57255F0C6263}"/>
              </a:ext>
            </a:extLst>
          </p:cNvPr>
          <p:cNvSpPr/>
          <p:nvPr/>
        </p:nvSpPr>
        <p:spPr>
          <a:xfrm>
            <a:off x="318052" y="1136073"/>
            <a:ext cx="11458312" cy="483523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200" b="1" dirty="0">
                <a:solidFill>
                  <a:prstClr val="black"/>
                </a:solidFill>
              </a:rPr>
              <a:t>Some people prefer living in the city, while others do not.</a:t>
            </a:r>
          </a:p>
          <a:p>
            <a:pPr lvl="0" algn="just">
              <a:defRPr/>
            </a:pPr>
            <a:r>
              <a:rPr lang="en-US" sz="3200" b="1" dirty="0">
                <a:solidFill>
                  <a:prstClr val="black"/>
                </a:solidFill>
              </a:rPr>
              <a:t>Living in the city has many advantages. Many people find good job opportunities that help them improve their lives .In addition, cities offer better services such as hospitals, schools, and transport. However, living in the city also has disadvantages. There is a lot of </a:t>
            </a:r>
            <a:r>
              <a:rPr lang="en-US" sz="3200" b="1" dirty="0" err="1">
                <a:solidFill>
                  <a:prstClr val="black"/>
                </a:solidFill>
              </a:rPr>
              <a:t>pollution.Moreover</a:t>
            </a:r>
            <a:r>
              <a:rPr lang="en-US" sz="3200" b="1" dirty="0">
                <a:solidFill>
                  <a:prstClr val="black"/>
                </a:solidFill>
              </a:rPr>
              <a:t>, life in  the city is  expensive for many people. In my opinion, living in the city is better despite its disadvantages</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39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6E31F-5D5A-4FA3-A963-82F178D44D5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2770909" y="1677824"/>
            <a:ext cx="74676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Blackadder ITC" panose="04020505051007020D02" pitchFamily="82" charset="0"/>
                <a:ea typeface="+mn-ea"/>
                <a:cs typeface="29LT Bukra Bold" panose="000B0903020204020204" pitchFamily="34" charset="-78"/>
              </a:rPr>
              <a:t>              </a:t>
            </a:r>
            <a:r>
              <a:rPr kumimoji="0" lang="en-US" sz="6600" b="1" i="0" u="none" strike="noStrike" kern="1200" cap="none" spc="0" normalizeH="0" baseline="0" noProof="0" dirty="0">
                <a:ln>
                  <a:noFill/>
                </a:ln>
                <a:solidFill>
                  <a:prstClr val="white"/>
                </a:solidFill>
                <a:effectLst/>
                <a:uLnTx/>
                <a:uFillTx/>
                <a:latin typeface="Blackadder ITC" panose="04020505051007020D02" pitchFamily="82" charset="0"/>
                <a:ea typeface="+mn-ea"/>
                <a:cs typeface="29LT Bukra Bold" panose="000B0903020204020204" pitchFamily="34" charset="-78"/>
              </a:rPr>
              <a:t>All the best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white"/>
              </a:solidFill>
              <a:effectLst/>
              <a:uLnTx/>
              <a:uFillTx/>
              <a:latin typeface="Blackadder ITC" panose="04020505051007020D02" pitchFamily="82" charset="0"/>
              <a:ea typeface="+mn-ea"/>
              <a:cs typeface="29LT Bukra Bold" panose="000B090302020402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Blackadder ITC" panose="04020505051007020D02" pitchFamily="82" charset="0"/>
                <a:ea typeface="+mn-ea"/>
                <a:cs typeface="29LT Bukra Bold" panose="000B0903020204020204" pitchFamily="34" charset="-78"/>
              </a:rPr>
              <a:t>Mrs. Madleen Nabil</a:t>
            </a:r>
          </a:p>
        </p:txBody>
      </p:sp>
    </p:spTree>
    <p:extLst>
      <p:ext uri="{BB962C8B-B14F-4D97-AF65-F5344CB8AC3E}">
        <p14:creationId xmlns:p14="http://schemas.microsoft.com/office/powerpoint/2010/main" val="207658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827A44-90F6-F929-BD0D-29749063D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680DD47-42EB-DE97-BAAD-CC86679E2582}"/>
              </a:ext>
            </a:extLst>
          </p:cNvPr>
          <p:cNvPicPr>
            <a:picLocks noChangeAspect="1"/>
          </p:cNvPicPr>
          <p:nvPr/>
        </p:nvPicPr>
        <p:blipFill>
          <a:blip r:embed="rId2"/>
          <a:stretch>
            <a:fillRect/>
          </a:stretch>
        </p:blipFill>
        <p:spPr>
          <a:xfrm>
            <a:off x="449179" y="136525"/>
            <a:ext cx="10904621" cy="6584950"/>
          </a:xfrm>
          <a:prstGeom prst="rect">
            <a:avLst/>
          </a:prstGeom>
        </p:spPr>
      </p:pic>
    </p:spTree>
    <p:extLst>
      <p:ext uri="{BB962C8B-B14F-4D97-AF65-F5344CB8AC3E}">
        <p14:creationId xmlns:p14="http://schemas.microsoft.com/office/powerpoint/2010/main" val="54044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54FE2B-9C14-481C-824D-62A313635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54D30B46-BEC9-46A8-A651-195B610B8044}"/>
              </a:ext>
            </a:extLst>
          </p:cNvPr>
          <p:cNvSpPr/>
          <p:nvPr/>
        </p:nvSpPr>
        <p:spPr>
          <a:xfrm>
            <a:off x="10764078" y="123273"/>
            <a:ext cx="1179444" cy="9979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Bauhaus 93" panose="04030905020B02020C02" pitchFamily="82" charset="0"/>
                <a:ea typeface="+mn-ea"/>
                <a:cs typeface="+mn-cs"/>
              </a:rPr>
              <a:t>34</a:t>
            </a:r>
          </a:p>
        </p:txBody>
      </p:sp>
      <p:sp>
        <p:nvSpPr>
          <p:cNvPr id="2" name="Rectangle 1">
            <a:extLst>
              <a:ext uri="{FF2B5EF4-FFF2-40B4-BE49-F238E27FC236}">
                <a16:creationId xmlns:a16="http://schemas.microsoft.com/office/drawing/2014/main" id="{40CEFB5D-DEDF-8700-390D-41DA6A65B7B5}"/>
              </a:ext>
            </a:extLst>
          </p:cNvPr>
          <p:cNvSpPr/>
          <p:nvPr/>
        </p:nvSpPr>
        <p:spPr>
          <a:xfrm>
            <a:off x="848139" y="4081670"/>
            <a:ext cx="4306957" cy="2133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77106BD-07CD-9AFE-FE76-CF5AF487835E}"/>
              </a:ext>
            </a:extLst>
          </p:cNvPr>
          <p:cNvPicPr>
            <a:picLocks noChangeAspect="1"/>
          </p:cNvPicPr>
          <p:nvPr/>
        </p:nvPicPr>
        <p:blipFill>
          <a:blip r:embed="rId2"/>
          <a:stretch>
            <a:fillRect/>
          </a:stretch>
        </p:blipFill>
        <p:spPr>
          <a:xfrm>
            <a:off x="625642" y="385011"/>
            <a:ext cx="10010273" cy="6336463"/>
          </a:xfrm>
          <a:prstGeom prst="rect">
            <a:avLst/>
          </a:prstGeom>
        </p:spPr>
      </p:pic>
    </p:spTree>
    <p:extLst>
      <p:ext uri="{BB962C8B-B14F-4D97-AF65-F5344CB8AC3E}">
        <p14:creationId xmlns:p14="http://schemas.microsoft.com/office/powerpoint/2010/main" val="407220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54FE2B-9C14-481C-824D-62A313635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A1F2A7B-B788-D0A8-1B3F-4196BDEEB8EF}"/>
              </a:ext>
            </a:extLst>
          </p:cNvPr>
          <p:cNvSpPr/>
          <p:nvPr/>
        </p:nvSpPr>
        <p:spPr>
          <a:xfrm>
            <a:off x="6957391" y="1484243"/>
            <a:ext cx="5234609" cy="1444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7336D8E-C8FE-62F0-09A3-E11E363E8A92}"/>
              </a:ext>
            </a:extLst>
          </p:cNvPr>
          <p:cNvPicPr>
            <a:picLocks noChangeAspect="1"/>
          </p:cNvPicPr>
          <p:nvPr/>
        </p:nvPicPr>
        <p:blipFill>
          <a:blip r:embed="rId2"/>
          <a:stretch>
            <a:fillRect/>
          </a:stretch>
        </p:blipFill>
        <p:spPr>
          <a:xfrm>
            <a:off x="838200" y="136525"/>
            <a:ext cx="10515600" cy="6584950"/>
          </a:xfrm>
          <a:prstGeom prst="rect">
            <a:avLst/>
          </a:prstGeom>
        </p:spPr>
      </p:pic>
    </p:spTree>
    <p:extLst>
      <p:ext uri="{BB962C8B-B14F-4D97-AF65-F5344CB8AC3E}">
        <p14:creationId xmlns:p14="http://schemas.microsoft.com/office/powerpoint/2010/main" val="255790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448B5-B587-5B8A-DC75-E15D30DB7E8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D27D9D-C086-37B3-6C2F-2F66DE1203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EFCFF613-DD43-601A-1393-2A6EF4871D35}"/>
              </a:ext>
            </a:extLst>
          </p:cNvPr>
          <p:cNvSpPr/>
          <p:nvPr/>
        </p:nvSpPr>
        <p:spPr>
          <a:xfrm>
            <a:off x="10764078" y="123273"/>
            <a:ext cx="1179444" cy="9979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Bauhaus 93" panose="04030905020B02020C02" pitchFamily="82" charset="0"/>
                <a:ea typeface="+mn-ea"/>
                <a:cs typeface="+mn-cs"/>
              </a:rPr>
              <a:t>30</a:t>
            </a:r>
          </a:p>
        </p:txBody>
      </p:sp>
      <p:pic>
        <p:nvPicPr>
          <p:cNvPr id="6" name="Picture 5">
            <a:extLst>
              <a:ext uri="{FF2B5EF4-FFF2-40B4-BE49-F238E27FC236}">
                <a16:creationId xmlns:a16="http://schemas.microsoft.com/office/drawing/2014/main" id="{CB7C3518-0161-3CB0-924D-97764A9CAD6A}"/>
              </a:ext>
            </a:extLst>
          </p:cNvPr>
          <p:cNvPicPr>
            <a:picLocks noChangeAspect="1"/>
          </p:cNvPicPr>
          <p:nvPr/>
        </p:nvPicPr>
        <p:blipFill>
          <a:blip r:embed="rId2"/>
          <a:stretch>
            <a:fillRect/>
          </a:stretch>
        </p:blipFill>
        <p:spPr>
          <a:xfrm>
            <a:off x="609600" y="449178"/>
            <a:ext cx="9785684" cy="6408821"/>
          </a:xfrm>
          <a:prstGeom prst="rect">
            <a:avLst/>
          </a:prstGeom>
        </p:spPr>
      </p:pic>
    </p:spTree>
    <p:extLst>
      <p:ext uri="{BB962C8B-B14F-4D97-AF65-F5344CB8AC3E}">
        <p14:creationId xmlns:p14="http://schemas.microsoft.com/office/powerpoint/2010/main" val="95017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AD7FC-F004-1BC6-BC96-E53B43157D3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10C2B0-1CF3-AE13-443E-AA30B26357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394E4-61DF-4ACE-9B22-A44483DF11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6560DC4-AB3D-CE6E-D1AE-40EC4E844735}"/>
              </a:ext>
            </a:extLst>
          </p:cNvPr>
          <p:cNvPicPr>
            <a:picLocks noChangeAspect="1"/>
          </p:cNvPicPr>
          <p:nvPr/>
        </p:nvPicPr>
        <p:blipFill>
          <a:blip r:embed="rId2"/>
          <a:stretch>
            <a:fillRect/>
          </a:stretch>
        </p:blipFill>
        <p:spPr>
          <a:xfrm>
            <a:off x="1171074" y="308351"/>
            <a:ext cx="9352547" cy="2739649"/>
          </a:xfrm>
          <a:prstGeom prst="rect">
            <a:avLst/>
          </a:prstGeom>
        </p:spPr>
      </p:pic>
      <p:pic>
        <p:nvPicPr>
          <p:cNvPr id="7" name="Picture 6">
            <a:extLst>
              <a:ext uri="{FF2B5EF4-FFF2-40B4-BE49-F238E27FC236}">
                <a16:creationId xmlns:a16="http://schemas.microsoft.com/office/drawing/2014/main" id="{76C55AEF-BCE4-3A3A-4918-DE250F78EF23}"/>
              </a:ext>
            </a:extLst>
          </p:cNvPr>
          <p:cNvPicPr>
            <a:picLocks noChangeAspect="1"/>
          </p:cNvPicPr>
          <p:nvPr/>
        </p:nvPicPr>
        <p:blipFill>
          <a:blip r:embed="rId3"/>
          <a:stretch>
            <a:fillRect/>
          </a:stretch>
        </p:blipFill>
        <p:spPr>
          <a:xfrm>
            <a:off x="1042737" y="3037942"/>
            <a:ext cx="9593178" cy="3820058"/>
          </a:xfrm>
          <a:prstGeom prst="rect">
            <a:avLst/>
          </a:prstGeom>
        </p:spPr>
      </p:pic>
    </p:spTree>
    <p:extLst>
      <p:ext uri="{BB962C8B-B14F-4D97-AF65-F5344CB8AC3E}">
        <p14:creationId xmlns:p14="http://schemas.microsoft.com/office/powerpoint/2010/main" val="34940092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sz="4400" b="1" dirty="0">
            <a:solidFill>
              <a:schemeClr val="bg1"/>
            </a:solidFill>
            <a:latin typeface="Bauhaus 93" panose="04030905020B02020C02" pitchFamily="8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d6b7c4eb-1352-495c-b42c-cebefddc0a29" xsi:nil="true"/>
    <Owner xmlns="d6b7c4eb-1352-495c-b42c-cebefddc0a29">
      <UserInfo>
        <DisplayName/>
        <AccountId xsi:nil="true"/>
        <AccountType/>
      </UserInfo>
    </Owner>
    <CultureName xmlns="d6b7c4eb-1352-495c-b42c-cebefddc0a29" xsi:nil="true"/>
    <Students xmlns="d6b7c4eb-1352-495c-b42c-cebefddc0a29">
      <UserInfo>
        <DisplayName/>
        <AccountId xsi:nil="true"/>
        <AccountType/>
      </UserInfo>
    </Students>
    <Invited_Students xmlns="d6b7c4eb-1352-495c-b42c-cebefddc0a29" xsi:nil="true"/>
    <Templates xmlns="d6b7c4eb-1352-495c-b42c-cebefddc0a29" xsi:nil="true"/>
    <Math_Settings xmlns="d6b7c4eb-1352-495c-b42c-cebefddc0a29" xsi:nil="true"/>
    <Teachers xmlns="d6b7c4eb-1352-495c-b42c-cebefddc0a29">
      <UserInfo>
        <DisplayName/>
        <AccountId xsi:nil="true"/>
        <AccountType/>
      </UserInfo>
    </Teachers>
    <AppVersion xmlns="d6b7c4eb-1352-495c-b42c-cebefddc0a29" xsi:nil="true"/>
    <Invited_Teachers xmlns="d6b7c4eb-1352-495c-b42c-cebefddc0a29" xsi:nil="true"/>
    <LMS_Mappings xmlns="d6b7c4eb-1352-495c-b42c-cebefddc0a29" xsi:nil="true"/>
    <DefaultSectionNames xmlns="d6b7c4eb-1352-495c-b42c-cebefddc0a29" xsi:nil="true"/>
    <Is_Collaboration_Space_Locked xmlns="d6b7c4eb-1352-495c-b42c-cebefddc0a29" xsi:nil="true"/>
    <Self_Registration_Enabled xmlns="d6b7c4eb-1352-495c-b42c-cebefddc0a29" xsi:nil="true"/>
    <FolderType xmlns="d6b7c4eb-1352-495c-b42c-cebefddc0a29" xsi:nil="true"/>
    <_activity xmlns="d6b7c4eb-1352-495c-b42c-cebefddc0a29" xsi:nil="true"/>
    <NotebookType xmlns="d6b7c4eb-1352-495c-b42c-cebefddc0a29" xsi:nil="true"/>
    <Student_Groups xmlns="d6b7c4eb-1352-495c-b42c-cebefddc0a29">
      <UserInfo>
        <DisplayName/>
        <AccountId xsi:nil="true"/>
        <AccountType/>
      </UserInfo>
    </Student_Groups>
    <Distribution_Groups xmlns="d6b7c4eb-1352-495c-b42c-cebefddc0a29" xsi:nil="true"/>
    <TeamsChannelId xmlns="d6b7c4eb-1352-495c-b42c-cebefddc0a29" xsi:nil="true"/>
    <IsNotebookLocked xmlns="d6b7c4eb-1352-495c-b42c-cebefddc0a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C42CFECBF825408A15FFFDF9F834AE" ma:contentTypeVersion="37" ma:contentTypeDescription="Create a new document." ma:contentTypeScope="" ma:versionID="01eaadc2fd401b1c03d0014ce0301d1e">
  <xsd:schema xmlns:xsd="http://www.w3.org/2001/XMLSchema" xmlns:xs="http://www.w3.org/2001/XMLSchema" xmlns:p="http://schemas.microsoft.com/office/2006/metadata/properties" xmlns:ns3="b6d0d97b-b4f2-4224-9d6a-1c8065b8f769" xmlns:ns4="d6b7c4eb-1352-495c-b42c-cebefddc0a29" targetNamespace="http://schemas.microsoft.com/office/2006/metadata/properties" ma:root="true" ma:fieldsID="5900c91b91256b46875b4dbfdb7bb409" ns3:_="" ns4:_="">
    <xsd:import namespace="b6d0d97b-b4f2-4224-9d6a-1c8065b8f769"/>
    <xsd:import namespace="d6b7c4eb-1352-495c-b42c-cebefddc0a29"/>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TeamsChannelId" minOccurs="0"/>
                <xsd:element ref="ns4:Math_Settings" minOccurs="0"/>
                <xsd:element ref="ns4:Distribution_Groups" minOccurs="0"/>
                <xsd:element ref="ns4:LMS_Mappings" minOccurs="0"/>
                <xsd:element ref="ns4:IsNotebookLocked"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SearchProperties" minOccurs="0"/>
                <xsd:element ref="ns4:MediaServiceObjectDetectorVersions" minOccurs="0"/>
                <xsd:element ref="ns4:_activity" minOccurs="0"/>
                <xsd:element ref="ns4:MediaServiceSystem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0d97b-b4f2-4224-9d6a-1c8065b8f76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b7c4eb-1352-495c-b42c-cebefddc0a29"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TeamsChannelId" ma:index="26" nillable="true" ma:displayName="Teams Channel Id" ma:internalName="TeamsChannelId">
      <xsd:simpleType>
        <xsd:restriction base="dms:Text"/>
      </xsd:simpleType>
    </xsd:element>
    <xsd:element name="Math_Settings" ma:index="27" nillable="true" ma:displayName="Math Settings" ma:internalName="Math_Settings">
      <xsd:simpleType>
        <xsd:restriction base="dms:Text"/>
      </xsd:simple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sNotebookLocked" ma:index="30"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AutoTags" ma:index="35" nillable="true" ma:displayName="Tags" ma:internalName="MediaServiceAutoTags"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element name="MediaServiceOCR" ma:index="39" nillable="true" ma:displayName="Extracted Text" ma:internalName="MediaServiceOCR" ma:readOnly="true">
      <xsd:simpleType>
        <xsd:restriction base="dms:Note">
          <xsd:maxLength value="255"/>
        </xsd:restriction>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_activity" ma:index="42" nillable="true" ma:displayName="_activity" ma:hidden="true" ma:internalName="_activity">
      <xsd:simpleType>
        <xsd:restriction base="dms:Note"/>
      </xsd:simpleType>
    </xsd:element>
    <xsd:element name="MediaServiceSystemTags" ma:index="43" nillable="true" ma:displayName="MediaServiceSystemTags" ma:hidden="true" ma:internalName="MediaServiceSystemTags" ma:readOnly="true">
      <xsd:simpleType>
        <xsd:restriction base="dms:Note"/>
      </xsd:simpleType>
    </xsd:element>
    <xsd:element name="MediaLengthInSeconds" ma:index="4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02EB8C-3FD4-4F4E-8AD6-85482D763694}">
  <ds:schemaRefs>
    <ds:schemaRef ds:uri="b6d0d97b-b4f2-4224-9d6a-1c8065b8f769"/>
    <ds:schemaRef ds:uri="http://purl.org/dc/elements/1.1/"/>
    <ds:schemaRef ds:uri="http://schemas.microsoft.com/office/2006/documentManagement/types"/>
    <ds:schemaRef ds:uri="d6b7c4eb-1352-495c-b42c-cebefddc0a2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93C1DC8-78D8-45E6-90BA-931A78D2F8D0}">
  <ds:schemaRefs>
    <ds:schemaRef ds:uri="http://schemas.microsoft.com/sharepoint/v3/contenttype/forms"/>
  </ds:schemaRefs>
</ds:datastoreItem>
</file>

<file path=customXml/itemProps3.xml><?xml version="1.0" encoding="utf-8"?>
<ds:datastoreItem xmlns:ds="http://schemas.openxmlformats.org/officeDocument/2006/customXml" ds:itemID="{38CEE860-8AB5-4A09-8A8C-D8D1118A1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d0d97b-b4f2-4224-9d6a-1c8065b8f769"/>
    <ds:schemaRef ds:uri="d6b7c4eb-1352-495c-b42c-cebefddc0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1176</TotalTime>
  <Words>2320</Words>
  <Application>Microsoft Office PowerPoint</Application>
  <PresentationFormat>Widescreen</PresentationFormat>
  <Paragraphs>312</Paragraphs>
  <Slides>46</Slides>
  <Notes>2</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46</vt:i4>
      </vt:variant>
    </vt:vector>
  </HeadingPairs>
  <TitlesOfParts>
    <vt:vector size="61" baseType="lpstr">
      <vt:lpstr>Aptos</vt:lpstr>
      <vt:lpstr>Arial</vt:lpstr>
      <vt:lpstr>Arial Black</vt:lpstr>
      <vt:lpstr>Bahnschrift</vt:lpstr>
      <vt:lpstr>Bauhaus 93</vt:lpstr>
      <vt:lpstr>Blackadder ITC</vt:lpstr>
      <vt:lpstr>Bodoni MT Black</vt:lpstr>
      <vt:lpstr>Calibri</vt:lpstr>
      <vt:lpstr>Calibri Light</vt:lpstr>
      <vt:lpstr>Century Gothic</vt:lpstr>
      <vt:lpstr>Edwardian Script ITC</vt:lpstr>
      <vt:lpstr>Times New Roman</vt:lpstr>
      <vt:lpstr>TimesNewRomanPSMT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مادلين نابيل مراد فهيم</dc:creator>
  <cp:lastModifiedBy>مادلين نابيل مراد فهيم</cp:lastModifiedBy>
  <cp:revision>59</cp:revision>
  <dcterms:created xsi:type="dcterms:W3CDTF">2025-10-18T16:29:33Z</dcterms:created>
  <dcterms:modified xsi:type="dcterms:W3CDTF">2026-02-19T10:34:39Z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0x010100ACC42CFECBF825408A15FFFDF9F834AE</vt:lpwstr>
  </property>
</Properties>
</file>