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458" r:id="rId3"/>
    <p:sldId id="457" r:id="rId4"/>
    <p:sldId id="459" r:id="rId5"/>
    <p:sldId id="450" r:id="rId6"/>
    <p:sldId id="449" r:id="rId7"/>
    <p:sldId id="453" r:id="rId8"/>
    <p:sldId id="454" r:id="rId9"/>
    <p:sldId id="455" r:id="rId10"/>
    <p:sldId id="456" r:id="rId11"/>
    <p:sldId id="432" r:id="rId12"/>
    <p:sldId id="442" r:id="rId13"/>
  </p:sldIdLst>
  <p:sldSz cx="12192000" cy="6858000"/>
  <p:notesSz cx="6858000" cy="9144000"/>
  <p:defaultTextStyle>
    <a:defPPr>
      <a:defRPr lang="ar-KW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956918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612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2432984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18874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3643191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620824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628914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152662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934970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785686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296636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421914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63841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003803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166730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980118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K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386730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86B6E0-0558-4382-B069-001897C69CBC}" type="datetimeFigureOut">
              <a:rPr lang="ar-KW" smtClean="0"/>
              <a:t>23/09/1447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K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B0EF0-58FD-41D8-9B55-001487770765}" type="slidenum">
              <a:rPr lang="ar-KW" smtClean="0"/>
              <a:t>‹#›</a:t>
            </a:fld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7998029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>
            <a:extLst>
              <a:ext uri="{FF2B5EF4-FFF2-40B4-BE49-F238E27FC236}">
                <a16:creationId xmlns:a16="http://schemas.microsoft.com/office/drawing/2014/main" id="{6A991FB5-67C3-5C11-0CA6-21F2241F4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6348" y="970865"/>
            <a:ext cx="10757452" cy="70788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اليوم : الأربعاء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                        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11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3 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/ 202</a:t>
            </a:r>
            <a:r>
              <a:rPr kumimoji="0" lang="ar-KW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6</a:t>
            </a:r>
            <a:r>
              <a:rPr kumimoji="0" lang="ar-EG" sz="4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م</a:t>
            </a:r>
            <a:endParaRPr kumimoji="0" lang="ar-SA" altLang="ar-KW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Rectangle 17">
            <a:extLst>
              <a:ext uri="{FF2B5EF4-FFF2-40B4-BE49-F238E27FC236}">
                <a16:creationId xmlns:a16="http://schemas.microsoft.com/office/drawing/2014/main" id="{5EBE314A-31A8-0DFD-7FFF-C51E679C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2746" y="2180670"/>
            <a:ext cx="8124466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( 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-</a:t>
            </a:r>
            <a:r>
              <a:rPr kumimoji="0" lang="ar-KW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2 </a:t>
            </a:r>
            <a:r>
              <a:rPr kumimoji="0" lang="ar-EG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) </a:t>
            </a:r>
            <a:r>
              <a:rPr kumimoji="0" lang="ar-SA" sz="5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anose="02020603050405020304" pitchFamily="18" charset="0"/>
              </a:rPr>
              <a:t>المحيط</a:t>
            </a:r>
          </a:p>
        </p:txBody>
      </p:sp>
      <p:sp>
        <p:nvSpPr>
          <p:cNvPr id="6" name="Rectangle 17">
            <a:extLst>
              <a:ext uri="{FF2B5EF4-FFF2-40B4-BE49-F238E27FC236}">
                <a16:creationId xmlns:a16="http://schemas.microsoft.com/office/drawing/2014/main" id="{6C4EB729-0891-86E3-5A83-25983231C9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9769" y="3934996"/>
            <a:ext cx="6450610" cy="101566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algn="r" rtl="1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algn="r" rtl="1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ال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كتاب</a:t>
            </a:r>
            <a:r>
              <a:rPr kumimoji="0" lang="ar-SA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</a:t>
            </a:r>
            <a:r>
              <a:rPr kumimoji="0" lang="ar-EG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صفحة</a:t>
            </a:r>
            <a:r>
              <a:rPr kumimoji="0" lang="ar-KW" sz="60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 119</a:t>
            </a:r>
            <a:endParaRPr kumimoji="0" lang="en-US" sz="60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B3F221E2-E4BE-C499-6F45-ABAFB67EA8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5483" y="386316"/>
            <a:ext cx="3348995" cy="400110"/>
          </a:xfrm>
          <a:prstGeom prst="rect">
            <a:avLst/>
          </a:pr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ar-EG" altLang="ar-KW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itchFamily="34" charset="0"/>
                <a:ea typeface="+mn-ea"/>
                <a:cs typeface="Arial" panose="020B0604020202020204" pitchFamily="34" charset="0"/>
              </a:rPr>
              <a:t>مدرسة شملان بن علي المتوسطة بنين</a:t>
            </a:r>
            <a:endParaRPr kumimoji="0" lang="ar-SA" altLang="ar-KW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+mn-ea"/>
              <a:cs typeface="Arial" panose="020B0604020202020204" pitchFamily="34" charset="0"/>
            </a:endParaRPr>
          </a:p>
        </p:txBody>
      </p:sp>
      <p:grpSp>
        <p:nvGrpSpPr>
          <p:cNvPr id="8" name="مجموعة 7">
            <a:extLst>
              <a:ext uri="{FF2B5EF4-FFF2-40B4-BE49-F238E27FC236}">
                <a16:creationId xmlns:a16="http://schemas.microsoft.com/office/drawing/2014/main" id="{14F9AB40-4541-E8FB-4B83-4CDF87974723}"/>
              </a:ext>
            </a:extLst>
          </p:cNvPr>
          <p:cNvGrpSpPr/>
          <p:nvPr/>
        </p:nvGrpSpPr>
        <p:grpSpPr>
          <a:xfrm>
            <a:off x="2348104" y="4801013"/>
            <a:ext cx="7495791" cy="1698124"/>
            <a:chOff x="1230313" y="4467180"/>
            <a:chExt cx="6653212" cy="1698124"/>
          </a:xfrm>
        </p:grpSpPr>
        <p:grpSp>
          <p:nvGrpSpPr>
            <p:cNvPr id="9" name="مجموعة 8">
              <a:extLst>
                <a:ext uri="{FF2B5EF4-FFF2-40B4-BE49-F238E27FC236}">
                  <a16:creationId xmlns:a16="http://schemas.microsoft.com/office/drawing/2014/main" id="{3B07DE20-4B70-8138-3AB7-A97B8DCEC66C}"/>
                </a:ext>
              </a:extLst>
            </p:cNvPr>
            <p:cNvGrpSpPr/>
            <p:nvPr/>
          </p:nvGrpSpPr>
          <p:grpSpPr>
            <a:xfrm>
              <a:off x="1230313" y="4467180"/>
              <a:ext cx="6653212" cy="1698124"/>
              <a:chOff x="1230313" y="4467180"/>
              <a:chExt cx="6653212" cy="1698124"/>
            </a:xfrm>
          </p:grpSpPr>
          <p:sp>
            <p:nvSpPr>
              <p:cNvPr id="11" name="AutoShape 8">
                <a:extLst>
                  <a:ext uri="{FF2B5EF4-FFF2-40B4-BE49-F238E27FC236}">
                    <a16:creationId xmlns:a16="http://schemas.microsoft.com/office/drawing/2014/main" id="{6FDF7C57-DDED-DF06-830D-0A481B722650}"/>
                  </a:ext>
                </a:extLst>
              </p:cNvPr>
              <p:cNvSpPr>
                <a:spLocks noChangeArrowheads="1"/>
              </p:cNvSpPr>
              <p:nvPr/>
            </p:nvSpPr>
            <p:spPr bwMode="gray">
              <a:xfrm flipV="1">
                <a:off x="1349375" y="4467180"/>
                <a:ext cx="6475413" cy="665163"/>
              </a:xfrm>
              <a:custGeom>
                <a:avLst/>
                <a:gdLst>
                  <a:gd name="G0" fmla="+- 3813 0 0"/>
                  <a:gd name="G1" fmla="+- 21600 0 3813"/>
                  <a:gd name="G2" fmla="*/ 3813 1 2"/>
                  <a:gd name="G3" fmla="+- 21600 0 G2"/>
                  <a:gd name="G4" fmla="+/ 3813 21600 2"/>
                  <a:gd name="G5" fmla="+/ G1 0 2"/>
                  <a:gd name="G6" fmla="*/ 21600 21600 3813"/>
                  <a:gd name="G7" fmla="*/ G6 1 2"/>
                  <a:gd name="G8" fmla="+- 21600 0 G7"/>
                  <a:gd name="G9" fmla="*/ 21600 1 2"/>
                  <a:gd name="G10" fmla="+- 3813 0 G9"/>
                  <a:gd name="G11" fmla="?: G10 G8 0"/>
                  <a:gd name="G12" fmla="?: G10 G7 21600"/>
                  <a:gd name="T0" fmla="*/ 19693 w 21600"/>
                  <a:gd name="T1" fmla="*/ 10800 h 21600"/>
                  <a:gd name="T2" fmla="*/ 10800 w 21600"/>
                  <a:gd name="T3" fmla="*/ 21600 h 21600"/>
                  <a:gd name="T4" fmla="*/ 1907 w 21600"/>
                  <a:gd name="T5" fmla="*/ 10800 h 21600"/>
                  <a:gd name="T6" fmla="*/ 10800 w 21600"/>
                  <a:gd name="T7" fmla="*/ 0 h 21600"/>
                  <a:gd name="T8" fmla="*/ 3707 w 21600"/>
                  <a:gd name="T9" fmla="*/ 3707 h 21600"/>
                  <a:gd name="T10" fmla="*/ 17893 w 21600"/>
                  <a:gd name="T11" fmla="*/ 17893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3813" y="21600"/>
                    </a:lnTo>
                    <a:lnTo>
                      <a:pt x="17787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alpha val="39999"/>
                    </a:schemeClr>
                  </a:gs>
                  <a:gs pos="100000">
                    <a:schemeClr val="accent2">
                      <a:gamma/>
                      <a:tint val="0"/>
                      <a:invGamma/>
                      <a:alpha val="0"/>
                    </a:scheme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292929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4572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ar-EG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2" name="مجموعة 11">
                <a:extLst>
                  <a:ext uri="{FF2B5EF4-FFF2-40B4-BE49-F238E27FC236}">
                    <a16:creationId xmlns:a16="http://schemas.microsoft.com/office/drawing/2014/main" id="{6D766F4D-DE15-78F5-647F-EEAF431E8D3F}"/>
                  </a:ext>
                </a:extLst>
              </p:cNvPr>
              <p:cNvGrpSpPr/>
              <p:nvPr/>
            </p:nvGrpSpPr>
            <p:grpSpPr>
              <a:xfrm>
                <a:off x="1230313" y="4911179"/>
                <a:ext cx="6653212" cy="1254125"/>
                <a:chOff x="1230313" y="4775200"/>
                <a:chExt cx="6653212" cy="1254125"/>
              </a:xfrm>
            </p:grpSpPr>
            <p:sp>
              <p:nvSpPr>
                <p:cNvPr id="13" name="AutoShape 5">
                  <a:extLst>
                    <a:ext uri="{FF2B5EF4-FFF2-40B4-BE49-F238E27FC236}">
                      <a16:creationId xmlns:a16="http://schemas.microsoft.com/office/drawing/2014/main" id="{5AA914B7-C56F-0205-BA62-2A48788B576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1230313" y="4997450"/>
                  <a:ext cx="6653212" cy="1031875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C00000"/>
                </a:solidFill>
                <a:ln w="25400">
                  <a:solidFill>
                    <a:srgbClr val="FEFFFF"/>
                  </a:solidFill>
                  <a:round/>
                  <a:headEnd/>
                  <a:tailEnd/>
                </a:ln>
                <a:effectLst>
                  <a:outerShdw dist="53882" dir="2700000" algn="ctr" rotWithShape="0">
                    <a:srgbClr val="000000">
                      <a:alpha val="50000"/>
                    </a:srgbClr>
                  </a:outerShdw>
                </a:effec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pic>
              <p:nvPicPr>
                <p:cNvPr id="14" name="Picture 11" descr="Picture4">
                  <a:extLst>
                    <a:ext uri="{FF2B5EF4-FFF2-40B4-BE49-F238E27FC236}">
                      <a16:creationId xmlns:a16="http://schemas.microsoft.com/office/drawing/2014/main" id="{533DD1DE-4EAC-A8ED-DD93-F02D21204D5F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gray">
                <a:xfrm>
                  <a:off x="1230889" y="4998969"/>
                  <a:ext cx="683469" cy="573088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sp>
              <p:nvSpPr>
                <p:cNvPr id="15" name="AutoShape 14">
                  <a:extLst>
                    <a:ext uri="{FF2B5EF4-FFF2-40B4-BE49-F238E27FC236}">
                      <a16:creationId xmlns:a16="http://schemas.microsoft.com/office/drawing/2014/main" id="{B27C9284-D09E-DFC7-EE36-4A1CF9743E8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gray">
                <a:xfrm>
                  <a:off x="2556216" y="4775200"/>
                  <a:ext cx="3960000" cy="457200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FEFFFF"/>
                </a:solidFill>
                <a:ln w="2857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ar-EG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 Box 17">
                  <a:extLst>
                    <a:ext uri="{FF2B5EF4-FFF2-40B4-BE49-F238E27FC236}">
                      <a16:creationId xmlns:a16="http://schemas.microsoft.com/office/drawing/2014/main" id="{D67EF255-0EA3-D18F-FADF-E20E71A9BB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gray">
                <a:xfrm>
                  <a:off x="1961406" y="5352518"/>
                  <a:ext cx="4927199" cy="5847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 algn="ctr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square">
                  <a:spAutoFit/>
                </a:bodyPr>
                <a:lstStyle/>
                <a:p>
                  <a:pPr marL="0" marR="0" lvl="0" indent="0" algn="ctr" defTabSz="4572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</a:t>
                  </a:r>
                  <a:r>
                    <a:rPr kumimoji="0" lang="ar-EG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أ</a:t>
                  </a:r>
                  <a:r>
                    <a:rPr kumimoji="0" lang="ar-KW" sz="3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 \ إياد عبدو أبو </a:t>
                  </a:r>
                  <a:r>
                    <a:rPr kumimoji="0" lang="ar-KW" sz="3200" b="0" i="0" u="none" strike="noStrike" kern="1200" cap="none" spc="0" normalizeH="0" baseline="0" noProof="0" dirty="0" err="1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 Black" pitchFamily="34" charset="0"/>
                      <a:ea typeface="+mn-ea"/>
                      <a:cs typeface="PT Bold Heading" pitchFamily="2" charset="-78"/>
                    </a:rPr>
                    <a:t>صلوع</a:t>
                  </a:r>
                  <a:endParaRPr kumimoji="0" lang="ar-KW" sz="32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 Black" pitchFamily="34" charset="0"/>
                    <a:ea typeface="+mn-ea"/>
                    <a:cs typeface="PT Bold Heading" pitchFamily="2" charset="-78"/>
                  </a:endParaRPr>
                </a:p>
              </p:txBody>
            </p:sp>
          </p:grpSp>
        </p:grpSp>
        <p:sp>
          <p:nvSpPr>
            <p:cNvPr id="10" name="Rectangle 20">
              <a:extLst>
                <a:ext uri="{FF2B5EF4-FFF2-40B4-BE49-F238E27FC236}">
                  <a16:creationId xmlns:a16="http://schemas.microsoft.com/office/drawing/2014/main" id="{D7F9EB0D-E47B-E850-38B9-EFBCB72872F5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3552116" y="4820864"/>
              <a:ext cx="1745777" cy="5847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rgbClr val="080808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rPr>
                <a:t>إعداد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158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4F571DF4-0F5F-AC03-BBF9-EE2D21722417}"/>
              </a:ext>
            </a:extLst>
          </p:cNvPr>
          <p:cNvSpPr txBox="1"/>
          <p:nvPr/>
        </p:nvSpPr>
        <p:spPr>
          <a:xfrm>
            <a:off x="5660925" y="597877"/>
            <a:ext cx="5828655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مهارات تفكير عليا ( 5 ) : صفحة ( 123 )</a:t>
            </a: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5A2702C0-2A1D-9B8C-6BB2-4A21B52B04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911" y="1469926"/>
            <a:ext cx="10884669" cy="177098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73CAECBC-CD84-7385-C9C1-0CBE59CDB62B}"/>
              </a:ext>
            </a:extLst>
          </p:cNvPr>
          <p:cNvSpPr txBox="1"/>
          <p:nvPr/>
        </p:nvSpPr>
        <p:spPr>
          <a:xfrm>
            <a:off x="7445776" y="3617092"/>
            <a:ext cx="225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20 – 8 = 12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5E0DCA3-51A1-FE9A-F4BE-2BBBC3FE5112}"/>
              </a:ext>
            </a:extLst>
          </p:cNvPr>
          <p:cNvSpPr txBox="1"/>
          <p:nvPr/>
        </p:nvSpPr>
        <p:spPr>
          <a:xfrm>
            <a:off x="7445776" y="4127665"/>
            <a:ext cx="22589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12 ÷ 2 = 6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شكل بيضاوي 5">
            <a:extLst>
              <a:ext uri="{FF2B5EF4-FFF2-40B4-BE49-F238E27FC236}">
                <a16:creationId xmlns:a16="http://schemas.microsoft.com/office/drawing/2014/main" id="{F19BEC00-5D51-D349-5288-F2F67B931EF7}"/>
              </a:ext>
            </a:extLst>
          </p:cNvPr>
          <p:cNvSpPr/>
          <p:nvPr/>
        </p:nvSpPr>
        <p:spPr>
          <a:xfrm>
            <a:off x="7638756" y="2565274"/>
            <a:ext cx="518009" cy="467043"/>
          </a:xfrm>
          <a:prstGeom prst="ellipse">
            <a:avLst/>
          </a:prstGeom>
          <a:solidFill>
            <a:srgbClr val="CC0066">
              <a:alpha val="46000"/>
            </a:srgbClr>
          </a:solidFill>
          <a:ln>
            <a:solidFill>
              <a:srgbClr val="CC006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KW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75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/>
      <p:bldP spid="4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4463E4B-70FB-DA81-6AFA-AAD1E8CC7B55}"/>
              </a:ext>
            </a:extLst>
          </p:cNvPr>
          <p:cNvSpPr txBox="1"/>
          <p:nvPr/>
        </p:nvSpPr>
        <p:spPr>
          <a:xfrm>
            <a:off x="8862646" y="927694"/>
            <a:ext cx="285029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الخاتمة</a:t>
            </a: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AF7DEC95-73F7-6DAF-BF43-0FCEB7152D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1345" y="1938144"/>
            <a:ext cx="10071599" cy="641032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A280194-F792-3A24-86D1-45654634CA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910" y="2779968"/>
            <a:ext cx="10982034" cy="1298064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786A06B7-4682-0D07-BA5A-BB6DFFCEB873}"/>
              </a:ext>
            </a:extLst>
          </p:cNvPr>
          <p:cNvSpPr txBox="1"/>
          <p:nvPr/>
        </p:nvSpPr>
        <p:spPr>
          <a:xfrm>
            <a:off x="7052603" y="4615897"/>
            <a:ext cx="41917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 3,5 + 3,5 + 5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7F510E8-C45E-087D-5336-402C0E7B3723}"/>
              </a:ext>
            </a:extLst>
          </p:cNvPr>
          <p:cNvSpPr txBox="1"/>
          <p:nvPr/>
        </p:nvSpPr>
        <p:spPr>
          <a:xfrm>
            <a:off x="6274189" y="4615897"/>
            <a:ext cx="8668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12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8D98128C-2E9E-2889-F764-1C27FA640D6B}"/>
              </a:ext>
            </a:extLst>
          </p:cNvPr>
          <p:cNvSpPr/>
          <p:nvPr/>
        </p:nvSpPr>
        <p:spPr>
          <a:xfrm>
            <a:off x="1191178" y="3190955"/>
            <a:ext cx="436099" cy="447954"/>
          </a:xfrm>
          <a:prstGeom prst="roundRect">
            <a:avLst/>
          </a:prstGeom>
          <a:gradFill>
            <a:gsLst>
              <a:gs pos="0">
                <a:schemeClr val="accent3">
                  <a:tint val="94000"/>
                  <a:satMod val="105000"/>
                  <a:lumMod val="102000"/>
                  <a:alpha val="19000"/>
                </a:schemeClr>
              </a:gs>
              <a:gs pos="100000">
                <a:schemeClr val="accent3">
                  <a:shade val="74000"/>
                  <a:satMod val="128000"/>
                  <a:lumMod val="100000"/>
                </a:schemeClr>
              </a:gs>
            </a:gsLst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59323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6" grpId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F20197FA-CDA0-08BE-3CAF-F1D470671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97415" y="1611483"/>
            <a:ext cx="6015529" cy="4025345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9F799B96-8FFC-1E6C-1C1E-F55F2E917795}"/>
              </a:ext>
            </a:extLst>
          </p:cNvPr>
          <p:cNvSpPr txBox="1"/>
          <p:nvPr/>
        </p:nvSpPr>
        <p:spPr>
          <a:xfrm>
            <a:off x="6096000" y="872800"/>
            <a:ext cx="561694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واجب : تمرين ( 2 ) صفحة ( 156 ) </a:t>
            </a:r>
          </a:p>
        </p:txBody>
      </p:sp>
    </p:spTree>
    <p:extLst>
      <p:ext uri="{BB962C8B-B14F-4D97-AF65-F5344CB8AC3E}">
        <p14:creationId xmlns:p14="http://schemas.microsoft.com/office/powerpoint/2010/main" val="3336549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BC9EDBA9-5EDC-E318-6782-F7F967180050}"/>
              </a:ext>
            </a:extLst>
          </p:cNvPr>
          <p:cNvSpPr txBox="1"/>
          <p:nvPr/>
        </p:nvSpPr>
        <p:spPr>
          <a:xfrm>
            <a:off x="3709102" y="1402386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صفحة ( 119 )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D138293-15E7-9D62-1CC4-9973683DB4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75" y="2538412"/>
            <a:ext cx="10763250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6176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0E08D721-558B-0B40-89FA-7467546E3F19}"/>
              </a:ext>
            </a:extLst>
          </p:cNvPr>
          <p:cNvSpPr txBox="1"/>
          <p:nvPr/>
        </p:nvSpPr>
        <p:spPr>
          <a:xfrm>
            <a:off x="3709102" y="400578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المقدمة والتمهيد</a:t>
            </a:r>
          </a:p>
        </p:txBody>
      </p:sp>
      <p:sp>
        <p:nvSpPr>
          <p:cNvPr id="3" name="مربع نص 2">
            <a:extLst>
              <a:ext uri="{FF2B5EF4-FFF2-40B4-BE49-F238E27FC236}">
                <a16:creationId xmlns:a16="http://schemas.microsoft.com/office/drawing/2014/main" id="{44F27617-C167-75DE-3272-FCA4D64B464B}"/>
              </a:ext>
            </a:extLst>
          </p:cNvPr>
          <p:cNvSpPr txBox="1"/>
          <p:nvPr/>
        </p:nvSpPr>
        <p:spPr>
          <a:xfrm>
            <a:off x="8215532" y="1362989"/>
            <a:ext cx="27590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أوجد ناتج ما يلي :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5585D8A1-FBE4-8A27-7970-9A4CF34140FC}"/>
              </a:ext>
            </a:extLst>
          </p:cNvPr>
          <p:cNvSpPr txBox="1"/>
          <p:nvPr/>
        </p:nvSpPr>
        <p:spPr>
          <a:xfrm>
            <a:off x="5570899" y="2550652"/>
            <a:ext cx="11841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 + 8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5" name="مجموعة 4">
            <a:extLst>
              <a:ext uri="{FF2B5EF4-FFF2-40B4-BE49-F238E27FC236}">
                <a16:creationId xmlns:a16="http://schemas.microsoft.com/office/drawing/2014/main" id="{A532962B-FBFB-1AB2-1D67-62E046C9F510}"/>
              </a:ext>
            </a:extLst>
          </p:cNvPr>
          <p:cNvGrpSpPr/>
          <p:nvPr/>
        </p:nvGrpSpPr>
        <p:grpSpPr>
          <a:xfrm>
            <a:off x="9522692" y="2402613"/>
            <a:ext cx="1451846" cy="947821"/>
            <a:chOff x="7235520" y="4831956"/>
            <a:chExt cx="954353" cy="947821"/>
          </a:xfrm>
        </p:grpSpPr>
        <p:grpSp>
          <p:nvGrpSpPr>
            <p:cNvPr id="6" name="مجموعة 5">
              <a:extLst>
                <a:ext uri="{FF2B5EF4-FFF2-40B4-BE49-F238E27FC236}">
                  <a16:creationId xmlns:a16="http://schemas.microsoft.com/office/drawing/2014/main" id="{70613A19-BEED-78E6-F6E7-53BB06C87D89}"/>
                </a:ext>
              </a:extLst>
            </p:cNvPr>
            <p:cNvGrpSpPr/>
            <p:nvPr/>
          </p:nvGrpSpPr>
          <p:grpSpPr>
            <a:xfrm>
              <a:off x="7791404" y="4831956"/>
              <a:ext cx="398469" cy="947821"/>
              <a:chOff x="7371469" y="3652362"/>
              <a:chExt cx="398469" cy="947821"/>
            </a:xfrm>
          </p:grpSpPr>
          <p:cxnSp>
            <p:nvCxnSpPr>
              <p:cNvPr id="8" name="رابط مستقيم 7">
                <a:extLst>
                  <a:ext uri="{FF2B5EF4-FFF2-40B4-BE49-F238E27FC236}">
                    <a16:creationId xmlns:a16="http://schemas.microsoft.com/office/drawing/2014/main" id="{CF2C7D83-759E-3D78-44F7-6A7499A1CD95}"/>
                  </a:ext>
                </a:extLst>
              </p:cNvPr>
              <p:cNvCxnSpPr/>
              <p:nvPr/>
            </p:nvCxnSpPr>
            <p:spPr>
              <a:xfrm flipH="1">
                <a:off x="7419313" y="4068417"/>
                <a:ext cx="33588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CC0066"/>
                </a:solidFill>
                <a:prstDash val="solid"/>
                <a:miter lim="800000"/>
              </a:ln>
              <a:effectLst/>
            </p:spPr>
          </p:cxnSp>
          <p:sp>
            <p:nvSpPr>
              <p:cNvPr id="9" name="مربع نص 8">
                <a:extLst>
                  <a:ext uri="{FF2B5EF4-FFF2-40B4-BE49-F238E27FC236}">
                    <a16:creationId xmlns:a16="http://schemas.microsoft.com/office/drawing/2014/main" id="{18716235-7F6A-192B-C8E8-F0F5BEBB3A0E}"/>
                  </a:ext>
                </a:extLst>
              </p:cNvPr>
              <p:cNvSpPr txBox="1"/>
              <p:nvPr/>
            </p:nvSpPr>
            <p:spPr>
              <a:xfrm>
                <a:off x="7373207" y="3652362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1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" name="مربع نص 9">
                <a:extLst>
                  <a:ext uri="{FF2B5EF4-FFF2-40B4-BE49-F238E27FC236}">
                    <a16:creationId xmlns:a16="http://schemas.microsoft.com/office/drawing/2014/main" id="{4C19EE1E-5F2B-D0E3-84DE-041FE3546F3A}"/>
                  </a:ext>
                </a:extLst>
              </p:cNvPr>
              <p:cNvSpPr txBox="1"/>
              <p:nvPr/>
            </p:nvSpPr>
            <p:spPr>
              <a:xfrm>
                <a:off x="7371469" y="4015408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4C1137FD-EFC4-5D35-2549-A3CB8493B663}"/>
                </a:ext>
              </a:extLst>
            </p:cNvPr>
            <p:cNvSpPr txBox="1"/>
            <p:nvPr/>
          </p:nvSpPr>
          <p:spPr>
            <a:xfrm>
              <a:off x="7235520" y="5001536"/>
              <a:ext cx="5857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4 +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1" name="مجموعة 10">
            <a:extLst>
              <a:ext uri="{FF2B5EF4-FFF2-40B4-BE49-F238E27FC236}">
                <a16:creationId xmlns:a16="http://schemas.microsoft.com/office/drawing/2014/main" id="{C4956A0B-B31C-C1AB-D3F1-00DDA32E750D}"/>
              </a:ext>
            </a:extLst>
          </p:cNvPr>
          <p:cNvGrpSpPr/>
          <p:nvPr/>
        </p:nvGrpSpPr>
        <p:grpSpPr>
          <a:xfrm>
            <a:off x="8188947" y="2395141"/>
            <a:ext cx="1415110" cy="947821"/>
            <a:chOff x="7233979" y="4831956"/>
            <a:chExt cx="930205" cy="947821"/>
          </a:xfrm>
        </p:grpSpPr>
        <p:grpSp>
          <p:nvGrpSpPr>
            <p:cNvPr id="12" name="مجموعة 11">
              <a:extLst>
                <a:ext uri="{FF2B5EF4-FFF2-40B4-BE49-F238E27FC236}">
                  <a16:creationId xmlns:a16="http://schemas.microsoft.com/office/drawing/2014/main" id="{16FB60A8-4482-1749-51A0-EAE3D203DC71}"/>
                </a:ext>
              </a:extLst>
            </p:cNvPr>
            <p:cNvGrpSpPr/>
            <p:nvPr/>
          </p:nvGrpSpPr>
          <p:grpSpPr>
            <a:xfrm>
              <a:off x="7719163" y="4831956"/>
              <a:ext cx="445021" cy="947821"/>
              <a:chOff x="7299228" y="3652362"/>
              <a:chExt cx="445021" cy="947821"/>
            </a:xfrm>
          </p:grpSpPr>
          <p:cxnSp>
            <p:nvCxnSpPr>
              <p:cNvPr id="14" name="رابط مستقيم 13">
                <a:extLst>
                  <a:ext uri="{FF2B5EF4-FFF2-40B4-BE49-F238E27FC236}">
                    <a16:creationId xmlns:a16="http://schemas.microsoft.com/office/drawing/2014/main" id="{E7BB7BD3-FCE0-66C1-4301-EE29FA2AA130}"/>
                  </a:ext>
                </a:extLst>
              </p:cNvPr>
              <p:cNvCxnSpPr/>
              <p:nvPr/>
            </p:nvCxnSpPr>
            <p:spPr>
              <a:xfrm flipH="1">
                <a:off x="7374776" y="4082485"/>
                <a:ext cx="369473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CC0066"/>
                </a:solidFill>
                <a:prstDash val="solid"/>
                <a:miter lim="800000"/>
              </a:ln>
              <a:effectLst/>
            </p:spPr>
          </p:cxnSp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AAABC3AB-1A45-D259-A8C4-FB84DFC29665}"/>
                  </a:ext>
                </a:extLst>
              </p:cNvPr>
              <p:cNvSpPr txBox="1"/>
              <p:nvPr/>
            </p:nvSpPr>
            <p:spPr>
              <a:xfrm>
                <a:off x="7299228" y="3652362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1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مربع نص 15">
                <a:extLst>
                  <a:ext uri="{FF2B5EF4-FFF2-40B4-BE49-F238E27FC236}">
                    <a16:creationId xmlns:a16="http://schemas.microsoft.com/office/drawing/2014/main" id="{56F9ACD8-0211-8273-1F93-B85D786ABB0A}"/>
                  </a:ext>
                </a:extLst>
              </p:cNvPr>
              <p:cNvSpPr txBox="1"/>
              <p:nvPr/>
            </p:nvSpPr>
            <p:spPr>
              <a:xfrm>
                <a:off x="7315984" y="4015408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3" name="مربع نص 12">
              <a:extLst>
                <a:ext uri="{FF2B5EF4-FFF2-40B4-BE49-F238E27FC236}">
                  <a16:creationId xmlns:a16="http://schemas.microsoft.com/office/drawing/2014/main" id="{B34B6505-8FDC-D83B-AE7F-547E6BFE2AD8}"/>
                </a:ext>
              </a:extLst>
            </p:cNvPr>
            <p:cNvSpPr txBox="1"/>
            <p:nvPr/>
          </p:nvSpPr>
          <p:spPr>
            <a:xfrm>
              <a:off x="7233979" y="4987468"/>
              <a:ext cx="596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4 =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281E878B-99CB-40E9-490C-82A4EEF24FB9}"/>
              </a:ext>
            </a:extLst>
          </p:cNvPr>
          <p:cNvGrpSpPr/>
          <p:nvPr/>
        </p:nvGrpSpPr>
        <p:grpSpPr>
          <a:xfrm>
            <a:off x="6621102" y="2402613"/>
            <a:ext cx="1415110" cy="947821"/>
            <a:chOff x="7233979" y="4831956"/>
            <a:chExt cx="930205" cy="947821"/>
          </a:xfrm>
        </p:grpSpPr>
        <p:grpSp>
          <p:nvGrpSpPr>
            <p:cNvPr id="18" name="مجموعة 17">
              <a:extLst>
                <a:ext uri="{FF2B5EF4-FFF2-40B4-BE49-F238E27FC236}">
                  <a16:creationId xmlns:a16="http://schemas.microsoft.com/office/drawing/2014/main" id="{EA6D9C4C-7B28-6A82-D607-7F727D40F2FF}"/>
                </a:ext>
              </a:extLst>
            </p:cNvPr>
            <p:cNvGrpSpPr/>
            <p:nvPr/>
          </p:nvGrpSpPr>
          <p:grpSpPr>
            <a:xfrm>
              <a:off x="7719163" y="4831956"/>
              <a:ext cx="445021" cy="947821"/>
              <a:chOff x="7299228" y="3652362"/>
              <a:chExt cx="445021" cy="947821"/>
            </a:xfrm>
          </p:grpSpPr>
          <p:cxnSp>
            <p:nvCxnSpPr>
              <p:cNvPr id="20" name="رابط مستقيم 19">
                <a:extLst>
                  <a:ext uri="{FF2B5EF4-FFF2-40B4-BE49-F238E27FC236}">
                    <a16:creationId xmlns:a16="http://schemas.microsoft.com/office/drawing/2014/main" id="{4C7BC643-19B8-25BF-D866-306283F8AA6C}"/>
                  </a:ext>
                </a:extLst>
              </p:cNvPr>
              <p:cNvCxnSpPr/>
              <p:nvPr/>
            </p:nvCxnSpPr>
            <p:spPr>
              <a:xfrm flipH="1">
                <a:off x="7374776" y="4082485"/>
                <a:ext cx="369473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CC0066"/>
                </a:solidFill>
                <a:prstDash val="solid"/>
                <a:miter lim="800000"/>
              </a:ln>
              <a:effectLst/>
            </p:spPr>
          </p:cxnSp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869BE45E-1AE9-589C-D297-168C1B614B53}"/>
                  </a:ext>
                </a:extLst>
              </p:cNvPr>
              <p:cNvSpPr txBox="1"/>
              <p:nvPr/>
            </p:nvSpPr>
            <p:spPr>
              <a:xfrm>
                <a:off x="7299228" y="3652362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2" name="مربع نص 21">
                <a:extLst>
                  <a:ext uri="{FF2B5EF4-FFF2-40B4-BE49-F238E27FC236}">
                    <a16:creationId xmlns:a16="http://schemas.microsoft.com/office/drawing/2014/main" id="{5A339E06-529C-4816-3556-BDB4E1767700}"/>
                  </a:ext>
                </a:extLst>
              </p:cNvPr>
              <p:cNvSpPr txBox="1"/>
              <p:nvPr/>
            </p:nvSpPr>
            <p:spPr>
              <a:xfrm>
                <a:off x="7315984" y="4015408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9" name="مربع نص 18">
              <a:extLst>
                <a:ext uri="{FF2B5EF4-FFF2-40B4-BE49-F238E27FC236}">
                  <a16:creationId xmlns:a16="http://schemas.microsoft.com/office/drawing/2014/main" id="{12F452D9-5312-F586-54B3-38A150298F4D}"/>
                </a:ext>
              </a:extLst>
            </p:cNvPr>
            <p:cNvSpPr txBox="1"/>
            <p:nvPr/>
          </p:nvSpPr>
          <p:spPr>
            <a:xfrm>
              <a:off x="7233979" y="4987468"/>
              <a:ext cx="596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8 =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E12CECED-C7E3-49AF-09F1-B18641C615F3}"/>
              </a:ext>
            </a:extLst>
          </p:cNvPr>
          <p:cNvSpPr txBox="1"/>
          <p:nvPr/>
        </p:nvSpPr>
        <p:spPr>
          <a:xfrm>
            <a:off x="4445228" y="2558125"/>
            <a:ext cx="10809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9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A88D80C6-44DF-4F31-0020-880D52E51AD8}"/>
              </a:ext>
            </a:extLst>
          </p:cNvPr>
          <p:cNvSpPr txBox="1"/>
          <p:nvPr/>
        </p:nvSpPr>
        <p:spPr>
          <a:xfrm>
            <a:off x="7863840" y="3543900"/>
            <a:ext cx="31874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حل المعادلة التالية :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FA909C33-5E8D-FF4A-7464-D3CD0CE9BED4}"/>
              </a:ext>
            </a:extLst>
          </p:cNvPr>
          <p:cNvSpPr txBox="1"/>
          <p:nvPr/>
        </p:nvSpPr>
        <p:spPr>
          <a:xfrm>
            <a:off x="8429843" y="4223219"/>
            <a:ext cx="2522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13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25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5FAD4B0-2695-371D-CB5C-969476C4410C}"/>
              </a:ext>
            </a:extLst>
          </p:cNvPr>
          <p:cNvSpPr txBox="1"/>
          <p:nvPr/>
        </p:nvSpPr>
        <p:spPr>
          <a:xfrm>
            <a:off x="8692173" y="4902538"/>
            <a:ext cx="2259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13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13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C44C30E2-026E-CAD9-63C8-F1D483999B16}"/>
              </a:ext>
            </a:extLst>
          </p:cNvPr>
          <p:cNvSpPr txBox="1"/>
          <p:nvPr/>
        </p:nvSpPr>
        <p:spPr>
          <a:xfrm>
            <a:off x="6844479" y="4917950"/>
            <a:ext cx="1960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25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13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CB20976C-4704-F7DF-4491-67122B8F336E}"/>
              </a:ext>
            </a:extLst>
          </p:cNvPr>
          <p:cNvSpPr txBox="1"/>
          <p:nvPr/>
        </p:nvSpPr>
        <p:spPr>
          <a:xfrm>
            <a:off x="9052670" y="5378946"/>
            <a:ext cx="1204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س =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48080196-B5D9-3A2A-A884-58D29223CF85}"/>
              </a:ext>
            </a:extLst>
          </p:cNvPr>
          <p:cNvSpPr txBox="1"/>
          <p:nvPr/>
        </p:nvSpPr>
        <p:spPr>
          <a:xfrm>
            <a:off x="8321483" y="5405846"/>
            <a:ext cx="10138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12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8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>
            <a:extLst>
              <a:ext uri="{FF2B5EF4-FFF2-40B4-BE49-F238E27FC236}">
                <a16:creationId xmlns:a16="http://schemas.microsoft.com/office/drawing/2014/main" id="{FEBBFD41-2B3F-E702-2698-428E038D37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709" y="1136791"/>
            <a:ext cx="10889169" cy="1326466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6296736-7DA5-7E63-591F-A8BEA64B70F1}"/>
              </a:ext>
            </a:extLst>
          </p:cNvPr>
          <p:cNvSpPr txBox="1"/>
          <p:nvPr/>
        </p:nvSpPr>
        <p:spPr>
          <a:xfrm>
            <a:off x="6402330" y="469021"/>
            <a:ext cx="504954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( 1 ) : صفحة ( 122 )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8F2C63EF-9A5F-6DF6-6826-883D31DDEC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33060" y="2599006"/>
            <a:ext cx="5618818" cy="3842726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ADF1C3C7-1B2B-6DB1-A528-1CB864E19868}"/>
              </a:ext>
            </a:extLst>
          </p:cNvPr>
          <p:cNvSpPr txBox="1"/>
          <p:nvPr/>
        </p:nvSpPr>
        <p:spPr>
          <a:xfrm>
            <a:off x="9587645" y="5430281"/>
            <a:ext cx="1717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المحيط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AE83371F-1AD1-FD91-52E9-81894E6035B4}"/>
              </a:ext>
            </a:extLst>
          </p:cNvPr>
          <p:cNvSpPr txBox="1"/>
          <p:nvPr/>
        </p:nvSpPr>
        <p:spPr>
          <a:xfrm>
            <a:off x="8180443" y="5951412"/>
            <a:ext cx="17101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21 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285237BB-6BF7-07E2-6ECA-8B799AA40653}"/>
              </a:ext>
            </a:extLst>
          </p:cNvPr>
          <p:cNvSpPr txBox="1"/>
          <p:nvPr/>
        </p:nvSpPr>
        <p:spPr>
          <a:xfrm>
            <a:off x="5714839" y="5460245"/>
            <a:ext cx="14924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 + 4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57989B81-4227-6DF9-E70D-D1EAE6F31EEA}"/>
              </a:ext>
            </a:extLst>
          </p:cNvPr>
          <p:cNvGrpSpPr/>
          <p:nvPr/>
        </p:nvGrpSpPr>
        <p:grpSpPr>
          <a:xfrm>
            <a:off x="8372482" y="5370903"/>
            <a:ext cx="1451846" cy="947821"/>
            <a:chOff x="7235520" y="4831956"/>
            <a:chExt cx="954353" cy="947821"/>
          </a:xfrm>
        </p:grpSpPr>
        <p:grpSp>
          <p:nvGrpSpPr>
            <p:cNvPr id="11" name="مجموعة 10">
              <a:extLst>
                <a:ext uri="{FF2B5EF4-FFF2-40B4-BE49-F238E27FC236}">
                  <a16:creationId xmlns:a16="http://schemas.microsoft.com/office/drawing/2014/main" id="{DB37502D-B0A4-D302-655A-E1CFD4FCC077}"/>
                </a:ext>
              </a:extLst>
            </p:cNvPr>
            <p:cNvGrpSpPr/>
            <p:nvPr/>
          </p:nvGrpSpPr>
          <p:grpSpPr>
            <a:xfrm>
              <a:off x="7791404" y="4831956"/>
              <a:ext cx="398469" cy="947821"/>
              <a:chOff x="7371469" y="3652362"/>
              <a:chExt cx="398469" cy="947821"/>
            </a:xfrm>
          </p:grpSpPr>
          <p:cxnSp>
            <p:nvCxnSpPr>
              <p:cNvPr id="13" name="رابط مستقيم 12">
                <a:extLst>
                  <a:ext uri="{FF2B5EF4-FFF2-40B4-BE49-F238E27FC236}">
                    <a16:creationId xmlns:a16="http://schemas.microsoft.com/office/drawing/2014/main" id="{A9467828-015F-86F6-F3AB-B3BC5F28F2FB}"/>
                  </a:ext>
                </a:extLst>
              </p:cNvPr>
              <p:cNvCxnSpPr/>
              <p:nvPr/>
            </p:nvCxnSpPr>
            <p:spPr>
              <a:xfrm flipH="1">
                <a:off x="7419313" y="4068417"/>
                <a:ext cx="335885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CC0066"/>
                </a:solidFill>
                <a:prstDash val="solid"/>
                <a:miter lim="800000"/>
              </a:ln>
              <a:effectLst/>
            </p:spPr>
          </p:cxnSp>
          <p:sp>
            <p:nvSpPr>
              <p:cNvPr id="14" name="مربع نص 13">
                <a:extLst>
                  <a:ext uri="{FF2B5EF4-FFF2-40B4-BE49-F238E27FC236}">
                    <a16:creationId xmlns:a16="http://schemas.microsoft.com/office/drawing/2014/main" id="{686AAF4D-5B3C-5598-B399-AE1AA48695EA}"/>
                  </a:ext>
                </a:extLst>
              </p:cNvPr>
              <p:cNvSpPr txBox="1"/>
              <p:nvPr/>
            </p:nvSpPr>
            <p:spPr>
              <a:xfrm>
                <a:off x="7373207" y="3652362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1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مربع نص 14">
                <a:extLst>
                  <a:ext uri="{FF2B5EF4-FFF2-40B4-BE49-F238E27FC236}">
                    <a16:creationId xmlns:a16="http://schemas.microsoft.com/office/drawing/2014/main" id="{AA98DC32-C327-E121-387C-DA877D571F06}"/>
                  </a:ext>
                </a:extLst>
              </p:cNvPr>
              <p:cNvSpPr txBox="1"/>
              <p:nvPr/>
            </p:nvSpPr>
            <p:spPr>
              <a:xfrm>
                <a:off x="7371469" y="4015408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2FB8C0CD-53FE-4361-B1DE-DE6510FF9A13}"/>
                </a:ext>
              </a:extLst>
            </p:cNvPr>
            <p:cNvSpPr txBox="1"/>
            <p:nvPr/>
          </p:nvSpPr>
          <p:spPr>
            <a:xfrm>
              <a:off x="7235520" y="5001536"/>
              <a:ext cx="58577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6 +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6" name="مجموعة 15">
            <a:extLst>
              <a:ext uri="{FF2B5EF4-FFF2-40B4-BE49-F238E27FC236}">
                <a16:creationId xmlns:a16="http://schemas.microsoft.com/office/drawing/2014/main" id="{4D3C0CB7-B5C9-2136-D3BC-B4BE950D14E6}"/>
              </a:ext>
            </a:extLst>
          </p:cNvPr>
          <p:cNvGrpSpPr/>
          <p:nvPr/>
        </p:nvGrpSpPr>
        <p:grpSpPr>
          <a:xfrm>
            <a:off x="7038737" y="5363431"/>
            <a:ext cx="1415110" cy="947821"/>
            <a:chOff x="7233979" y="4831956"/>
            <a:chExt cx="930205" cy="947821"/>
          </a:xfrm>
        </p:grpSpPr>
        <p:grpSp>
          <p:nvGrpSpPr>
            <p:cNvPr id="17" name="مجموعة 16">
              <a:extLst>
                <a:ext uri="{FF2B5EF4-FFF2-40B4-BE49-F238E27FC236}">
                  <a16:creationId xmlns:a16="http://schemas.microsoft.com/office/drawing/2014/main" id="{841E66E2-3A00-10A8-C17D-B72F2B12B94B}"/>
                </a:ext>
              </a:extLst>
            </p:cNvPr>
            <p:cNvGrpSpPr/>
            <p:nvPr/>
          </p:nvGrpSpPr>
          <p:grpSpPr>
            <a:xfrm>
              <a:off x="7719163" y="4831956"/>
              <a:ext cx="445021" cy="947821"/>
              <a:chOff x="7299228" y="3652362"/>
              <a:chExt cx="445021" cy="947821"/>
            </a:xfrm>
          </p:grpSpPr>
          <p:cxnSp>
            <p:nvCxnSpPr>
              <p:cNvPr id="19" name="رابط مستقيم 18">
                <a:extLst>
                  <a:ext uri="{FF2B5EF4-FFF2-40B4-BE49-F238E27FC236}">
                    <a16:creationId xmlns:a16="http://schemas.microsoft.com/office/drawing/2014/main" id="{101EC5F7-9402-B19D-CF78-C02250A94AC0}"/>
                  </a:ext>
                </a:extLst>
              </p:cNvPr>
              <p:cNvCxnSpPr/>
              <p:nvPr/>
            </p:nvCxnSpPr>
            <p:spPr>
              <a:xfrm flipH="1">
                <a:off x="7374776" y="4082485"/>
                <a:ext cx="369473" cy="0"/>
              </a:xfrm>
              <a:prstGeom prst="line">
                <a:avLst/>
              </a:prstGeom>
              <a:noFill/>
              <a:ln w="28575" cap="flat" cmpd="sng" algn="ctr">
                <a:solidFill>
                  <a:srgbClr val="CC0066"/>
                </a:solidFill>
                <a:prstDash val="solid"/>
                <a:miter lim="800000"/>
              </a:ln>
              <a:effectLst/>
            </p:spPr>
          </p:cxnSp>
          <p:sp>
            <p:nvSpPr>
              <p:cNvPr id="20" name="مربع نص 19">
                <a:extLst>
                  <a:ext uri="{FF2B5EF4-FFF2-40B4-BE49-F238E27FC236}">
                    <a16:creationId xmlns:a16="http://schemas.microsoft.com/office/drawing/2014/main" id="{BAEBF5E5-6986-FF29-CDFC-4743BC23D6BB}"/>
                  </a:ext>
                </a:extLst>
              </p:cNvPr>
              <p:cNvSpPr txBox="1"/>
              <p:nvPr/>
            </p:nvSpPr>
            <p:spPr>
              <a:xfrm>
                <a:off x="7299228" y="3652362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1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" name="مربع نص 20">
                <a:extLst>
                  <a:ext uri="{FF2B5EF4-FFF2-40B4-BE49-F238E27FC236}">
                    <a16:creationId xmlns:a16="http://schemas.microsoft.com/office/drawing/2014/main" id="{9A8CB6F9-774B-EA38-FAE9-95DEFC907C11}"/>
                  </a:ext>
                </a:extLst>
              </p:cNvPr>
              <p:cNvSpPr txBox="1"/>
              <p:nvPr/>
            </p:nvSpPr>
            <p:spPr>
              <a:xfrm>
                <a:off x="7315984" y="4015408"/>
                <a:ext cx="39673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r" defTabSz="914400" rtl="1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ar-KW" sz="32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CC0066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Times New Roman" panose="02020603050405020304" pitchFamily="18" charset="0"/>
                  </a:rPr>
                  <a:t>2</a:t>
                </a:r>
                <a:endParaRPr kumimoji="0" lang="en-US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8" name="مربع نص 17">
              <a:extLst>
                <a:ext uri="{FF2B5EF4-FFF2-40B4-BE49-F238E27FC236}">
                  <a16:creationId xmlns:a16="http://schemas.microsoft.com/office/drawing/2014/main" id="{35FA50A7-0399-8BD1-90C1-1F196BEC7E7D}"/>
                </a:ext>
              </a:extLst>
            </p:cNvPr>
            <p:cNvSpPr txBox="1"/>
            <p:nvPr/>
          </p:nvSpPr>
          <p:spPr>
            <a:xfrm>
              <a:off x="7233979" y="4987468"/>
              <a:ext cx="5965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KW" sz="3200" b="1" i="0" u="none" strike="noStrike" kern="0" cap="none" spc="0" normalizeH="0" baseline="0" noProof="0" dirty="0">
                  <a:ln>
                    <a:noFill/>
                  </a:ln>
                  <a:solidFill>
                    <a:srgbClr val="CC0066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Times New Roman" panose="02020603050405020304" pitchFamily="18" charset="0"/>
                </a:rPr>
                <a:t>6 +</a:t>
              </a:r>
              <a:endParaRPr kumimoji="0" lang="en-US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323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49EFEC8-3520-3958-C220-490FF25BF8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0935" y="1070903"/>
            <a:ext cx="8064216" cy="1250266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4286FDFA-122E-5D33-EDEB-2CEC7B7D7782}"/>
              </a:ext>
            </a:extLst>
          </p:cNvPr>
          <p:cNvSpPr txBox="1"/>
          <p:nvPr/>
        </p:nvSpPr>
        <p:spPr>
          <a:xfrm>
            <a:off x="7619927" y="287325"/>
            <a:ext cx="3995224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مثال ( 2 ) صفحة : ( 120 )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990252B-6B55-0B9C-7D20-65210EEA45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0504" y="2378464"/>
            <a:ext cx="5439605" cy="2864702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FFE6B272-D581-25A8-4DD3-BFBAF401326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21969" y="2378463"/>
            <a:ext cx="2893182" cy="120380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2C54DD9A-A80A-AF35-73D8-A9D2BE9C4AD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21969" y="3639564"/>
            <a:ext cx="2893182" cy="496338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E10E41B-A327-DFC2-8FD2-D4BAF49E7A3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21970" y="4193196"/>
            <a:ext cx="2893182" cy="496338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9190C96-8560-6C1B-9E9A-1F220B51232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7908" y="4746828"/>
            <a:ext cx="3737243" cy="49633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AAD1090-4533-C5E5-38C0-0E8C57232B2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086536" y="5300460"/>
            <a:ext cx="1528616" cy="49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78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56212F5-5639-1023-E0D4-8F663630E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235" y="972736"/>
            <a:ext cx="11235148" cy="5503370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1106249E-3AC5-1AC3-78B4-35B1BE12AB82}"/>
              </a:ext>
            </a:extLst>
          </p:cNvPr>
          <p:cNvSpPr txBox="1"/>
          <p:nvPr/>
        </p:nvSpPr>
        <p:spPr>
          <a:xfrm>
            <a:off x="6925586" y="259257"/>
            <a:ext cx="4773796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دورك الآن ( 3 ) : صفحة ( 121 )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C8F70FC1-A408-43EC-AE9A-68DEA99C5077}"/>
              </a:ext>
            </a:extLst>
          </p:cNvPr>
          <p:cNvSpPr txBox="1"/>
          <p:nvPr/>
        </p:nvSpPr>
        <p:spPr>
          <a:xfrm>
            <a:off x="8805507" y="3525020"/>
            <a:ext cx="23162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محيط المضلع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FABEE7C5-1A74-50C7-97FB-BE5ECC7020A5}"/>
              </a:ext>
            </a:extLst>
          </p:cNvPr>
          <p:cNvSpPr txBox="1"/>
          <p:nvPr/>
        </p:nvSpPr>
        <p:spPr>
          <a:xfrm>
            <a:off x="6724358" y="4181610"/>
            <a:ext cx="4397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5 + 9 + 4 +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3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28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8131951-8849-4730-D38E-DF3825CC9152}"/>
              </a:ext>
            </a:extLst>
          </p:cNvPr>
          <p:cNvSpPr txBox="1"/>
          <p:nvPr/>
        </p:nvSpPr>
        <p:spPr>
          <a:xfrm>
            <a:off x="7483144" y="3525019"/>
            <a:ext cx="13445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28 مم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E8298351-7DE7-FE03-38B1-7DDBD9F88A93}"/>
              </a:ext>
            </a:extLst>
          </p:cNvPr>
          <p:cNvSpPr txBox="1"/>
          <p:nvPr/>
        </p:nvSpPr>
        <p:spPr>
          <a:xfrm>
            <a:off x="8599515" y="4726817"/>
            <a:ext cx="2522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21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28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1A54E8B-02A3-1103-86BB-C64F5B9FE06C}"/>
              </a:ext>
            </a:extLst>
          </p:cNvPr>
          <p:cNvSpPr txBox="1"/>
          <p:nvPr/>
        </p:nvSpPr>
        <p:spPr>
          <a:xfrm>
            <a:off x="8599515" y="5279733"/>
            <a:ext cx="25222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21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ــ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21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A13881D-8E52-C464-9E30-C255E90EBE4B}"/>
              </a:ext>
            </a:extLst>
          </p:cNvPr>
          <p:cNvSpPr txBox="1"/>
          <p:nvPr/>
        </p:nvSpPr>
        <p:spPr>
          <a:xfrm>
            <a:off x="6901607" y="5295145"/>
            <a:ext cx="19602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28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ــ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21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CDEAD895-0EF5-480F-6803-6DECC6FD3029}"/>
              </a:ext>
            </a:extLst>
          </p:cNvPr>
          <p:cNvSpPr txBox="1"/>
          <p:nvPr/>
        </p:nvSpPr>
        <p:spPr>
          <a:xfrm>
            <a:off x="8970278" y="5884746"/>
            <a:ext cx="12044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س = 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C54BEFE2-4901-D612-EAE8-D375638FCF84}"/>
              </a:ext>
            </a:extLst>
          </p:cNvPr>
          <p:cNvSpPr txBox="1"/>
          <p:nvPr/>
        </p:nvSpPr>
        <p:spPr>
          <a:xfrm>
            <a:off x="8126547" y="5911646"/>
            <a:ext cx="101380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 مم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92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/>
      <p:bldP spid="5" grpId="0"/>
      <p:bldP spid="6" grpId="0"/>
      <p:bldP spid="7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9F7218F-8ABB-019F-475B-1404F788EBEA}"/>
              </a:ext>
            </a:extLst>
          </p:cNvPr>
          <p:cNvSpPr txBox="1"/>
          <p:nvPr/>
        </p:nvSpPr>
        <p:spPr>
          <a:xfrm>
            <a:off x="6402330" y="173597"/>
            <a:ext cx="504954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( 2 ) : صفحة ( 122 )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A581801E-7D5B-CA4A-C2D1-166F17F4F3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5729" y="864500"/>
            <a:ext cx="6936149" cy="584775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A87BD717-4445-3D79-AE94-B9B2F27D64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503" y="1555403"/>
            <a:ext cx="5182375" cy="4746921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76FC09D-BD1C-8B85-A5E0-E73B7AD341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0122" y="1555403"/>
            <a:ext cx="5182375" cy="4746921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638B9676-6E88-E728-2B14-765E243CCC80}"/>
              </a:ext>
            </a:extLst>
          </p:cNvPr>
          <p:cNvSpPr txBox="1"/>
          <p:nvPr/>
        </p:nvSpPr>
        <p:spPr>
          <a:xfrm>
            <a:off x="8483479" y="4340944"/>
            <a:ext cx="23162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محيط المثلث =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E41A0861-C030-19A3-2155-99650FBFD24C}"/>
              </a:ext>
            </a:extLst>
          </p:cNvPr>
          <p:cNvSpPr txBox="1"/>
          <p:nvPr/>
        </p:nvSpPr>
        <p:spPr>
          <a:xfrm>
            <a:off x="7455877" y="4823697"/>
            <a:ext cx="334388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16 + 18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53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6" name="مربع نص 15">
            <a:extLst>
              <a:ext uri="{FF2B5EF4-FFF2-40B4-BE49-F238E27FC236}">
                <a16:creationId xmlns:a16="http://schemas.microsoft.com/office/drawing/2014/main" id="{CE1D364F-AB56-34B7-A0BE-B04972FDB533}"/>
              </a:ext>
            </a:extLst>
          </p:cNvPr>
          <p:cNvSpPr txBox="1"/>
          <p:nvPr/>
        </p:nvSpPr>
        <p:spPr>
          <a:xfrm>
            <a:off x="7399610" y="4340943"/>
            <a:ext cx="12608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53 م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17047D27-B882-446E-786C-8096052F4FF3}"/>
              </a:ext>
            </a:extLst>
          </p:cNvPr>
          <p:cNvSpPr txBox="1"/>
          <p:nvPr/>
        </p:nvSpPr>
        <p:spPr>
          <a:xfrm>
            <a:off x="7698162" y="5231065"/>
            <a:ext cx="22940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34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53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8" name="مربع نص 17">
            <a:extLst>
              <a:ext uri="{FF2B5EF4-FFF2-40B4-BE49-F238E27FC236}">
                <a16:creationId xmlns:a16="http://schemas.microsoft.com/office/drawing/2014/main" id="{6DCC3F81-4626-6534-D3C8-58DCDBDF48FB}"/>
              </a:ext>
            </a:extLst>
          </p:cNvPr>
          <p:cNvSpPr txBox="1"/>
          <p:nvPr/>
        </p:nvSpPr>
        <p:spPr>
          <a:xfrm>
            <a:off x="8427273" y="5677874"/>
            <a:ext cx="2259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34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34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9" name="مربع نص 18">
            <a:extLst>
              <a:ext uri="{FF2B5EF4-FFF2-40B4-BE49-F238E27FC236}">
                <a16:creationId xmlns:a16="http://schemas.microsoft.com/office/drawing/2014/main" id="{03BBD91F-59C2-ED54-5015-846A79679291}"/>
              </a:ext>
            </a:extLst>
          </p:cNvPr>
          <p:cNvSpPr txBox="1"/>
          <p:nvPr/>
        </p:nvSpPr>
        <p:spPr>
          <a:xfrm>
            <a:off x="6579579" y="5693286"/>
            <a:ext cx="1960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53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34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0" name="مربع نص 19">
            <a:extLst>
              <a:ext uri="{FF2B5EF4-FFF2-40B4-BE49-F238E27FC236}">
                <a16:creationId xmlns:a16="http://schemas.microsoft.com/office/drawing/2014/main" id="{BC942CCE-E61C-103E-4E63-7901F415A986}"/>
              </a:ext>
            </a:extLst>
          </p:cNvPr>
          <p:cNvSpPr txBox="1"/>
          <p:nvPr/>
        </p:nvSpPr>
        <p:spPr>
          <a:xfrm>
            <a:off x="8787770" y="6154282"/>
            <a:ext cx="1204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س =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1" name="مربع نص 20">
            <a:extLst>
              <a:ext uri="{FF2B5EF4-FFF2-40B4-BE49-F238E27FC236}">
                <a16:creationId xmlns:a16="http://schemas.microsoft.com/office/drawing/2014/main" id="{A5B93729-BAE2-D9E0-A0A5-AB6F05971A7E}"/>
              </a:ext>
            </a:extLst>
          </p:cNvPr>
          <p:cNvSpPr txBox="1"/>
          <p:nvPr/>
        </p:nvSpPr>
        <p:spPr>
          <a:xfrm>
            <a:off x="8056583" y="6181182"/>
            <a:ext cx="101380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19 م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F3A7ED1C-C27E-2F58-83B6-A36B04A1AE4E}"/>
              </a:ext>
            </a:extLst>
          </p:cNvPr>
          <p:cNvSpPr txBox="1"/>
          <p:nvPr/>
        </p:nvSpPr>
        <p:spPr>
          <a:xfrm>
            <a:off x="2729859" y="4363498"/>
            <a:ext cx="231627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محيط المضلع  =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81B7FB20-04DE-2C07-3FE8-65E57DAA2C64}"/>
              </a:ext>
            </a:extLst>
          </p:cNvPr>
          <p:cNvSpPr txBox="1"/>
          <p:nvPr/>
        </p:nvSpPr>
        <p:spPr>
          <a:xfrm>
            <a:off x="1392243" y="4846251"/>
            <a:ext cx="36538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 + 8 + 16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36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344F4FD3-51DD-26CC-0E62-21CA3334DB62}"/>
              </a:ext>
            </a:extLst>
          </p:cNvPr>
          <p:cNvSpPr txBox="1"/>
          <p:nvPr/>
        </p:nvSpPr>
        <p:spPr>
          <a:xfrm>
            <a:off x="1645990" y="4363497"/>
            <a:ext cx="126082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36 سم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B64ACF44-0760-0473-B565-C4DBFAA3DF43}"/>
              </a:ext>
            </a:extLst>
          </p:cNvPr>
          <p:cNvSpPr txBox="1"/>
          <p:nvPr/>
        </p:nvSpPr>
        <p:spPr>
          <a:xfrm>
            <a:off x="1944542" y="5253619"/>
            <a:ext cx="229407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26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36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B67AC4C5-E79A-B061-4959-D44A4A33A3D9}"/>
              </a:ext>
            </a:extLst>
          </p:cNvPr>
          <p:cNvSpPr txBox="1"/>
          <p:nvPr/>
        </p:nvSpPr>
        <p:spPr>
          <a:xfrm>
            <a:off x="2673653" y="5700428"/>
            <a:ext cx="22599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26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+ س 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26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65171383-7E8C-AAF2-EB3A-3AB3949161CD}"/>
              </a:ext>
            </a:extLst>
          </p:cNvPr>
          <p:cNvSpPr txBox="1"/>
          <p:nvPr/>
        </p:nvSpPr>
        <p:spPr>
          <a:xfrm>
            <a:off x="825959" y="5715840"/>
            <a:ext cx="19602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36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ــ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26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8" name="مربع نص 27">
            <a:extLst>
              <a:ext uri="{FF2B5EF4-FFF2-40B4-BE49-F238E27FC236}">
                <a16:creationId xmlns:a16="http://schemas.microsoft.com/office/drawing/2014/main" id="{259B76B8-C4BB-51FA-52A1-B3825C786796}"/>
              </a:ext>
            </a:extLst>
          </p:cNvPr>
          <p:cNvSpPr txBox="1"/>
          <p:nvPr/>
        </p:nvSpPr>
        <p:spPr>
          <a:xfrm>
            <a:off x="3034150" y="6176836"/>
            <a:ext cx="1204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س = </a:t>
            </a:r>
            <a:r>
              <a:rPr kumimoji="0" lang="ar-KW" sz="3000" b="1" i="0" u="none" strike="noStrike" kern="0" cap="none" spc="0" normalizeH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8636BC59-A776-89C8-701B-4C5C3C4FCDB1}"/>
              </a:ext>
            </a:extLst>
          </p:cNvPr>
          <p:cNvSpPr txBox="1"/>
          <p:nvPr/>
        </p:nvSpPr>
        <p:spPr>
          <a:xfrm>
            <a:off x="2154515" y="6203736"/>
            <a:ext cx="120446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10 سم</a:t>
            </a:r>
            <a:endParaRPr kumimoji="0" lang="en-US" sz="3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481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id="{B9F7218F-8ABB-019F-475B-1404F788EBEA}"/>
              </a:ext>
            </a:extLst>
          </p:cNvPr>
          <p:cNvSpPr txBox="1"/>
          <p:nvPr/>
        </p:nvSpPr>
        <p:spPr>
          <a:xfrm>
            <a:off x="6402330" y="469021"/>
            <a:ext cx="5049548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تمارين ذاتية ( 3 ) : صفحة ( 123 )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D7FFD20C-EE1C-52AE-05DE-63C7E56416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712" y="1195387"/>
            <a:ext cx="10888166" cy="5193592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B427B75E-CB85-4878-1B8D-FB89C7591236}"/>
              </a:ext>
            </a:extLst>
          </p:cNvPr>
          <p:cNvSpPr txBox="1"/>
          <p:nvPr/>
        </p:nvSpPr>
        <p:spPr>
          <a:xfrm>
            <a:off x="7568419" y="2359993"/>
            <a:ext cx="3209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محيط قطعة الأرض =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96A582CE-6823-7127-E5AE-64F0533F8AC4}"/>
              </a:ext>
            </a:extLst>
          </p:cNvPr>
          <p:cNvSpPr txBox="1"/>
          <p:nvPr/>
        </p:nvSpPr>
        <p:spPr>
          <a:xfrm>
            <a:off x="8062689" y="2902562"/>
            <a:ext cx="27149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تكلفة سياج الأرض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D65062D7-3458-F38F-17FC-365215872EA1}"/>
              </a:ext>
            </a:extLst>
          </p:cNvPr>
          <p:cNvSpPr txBox="1"/>
          <p:nvPr/>
        </p:nvSpPr>
        <p:spPr>
          <a:xfrm>
            <a:off x="6402330" y="2359992"/>
            <a:ext cx="13067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4 × 8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7568B3CD-8B8C-A0EC-A069-E3B39C6E8133}"/>
              </a:ext>
            </a:extLst>
          </p:cNvPr>
          <p:cNvSpPr txBox="1"/>
          <p:nvPr/>
        </p:nvSpPr>
        <p:spPr>
          <a:xfrm>
            <a:off x="4881489" y="2359991"/>
            <a:ext cx="1660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32</a:t>
            </a:r>
            <a:r>
              <a:rPr kumimoji="0" lang="ar-KW" sz="3200" b="1" i="0" u="none" strike="noStrike" kern="0" cap="none" spc="0" normalizeH="0" noProof="0" dirty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متر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CC0066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2E8CBDAA-72A4-8627-59F4-0908EDE197A4}"/>
              </a:ext>
            </a:extLst>
          </p:cNvPr>
          <p:cNvSpPr txBox="1"/>
          <p:nvPr/>
        </p:nvSpPr>
        <p:spPr>
          <a:xfrm>
            <a:off x="6402329" y="2888492"/>
            <a:ext cx="16603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5 × 32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23E6DCF-A221-8687-DA7A-44C73B3E456A}"/>
              </a:ext>
            </a:extLst>
          </p:cNvPr>
          <p:cNvSpPr txBox="1"/>
          <p:nvPr/>
        </p:nvSpPr>
        <p:spPr>
          <a:xfrm>
            <a:off x="4129312" y="2898764"/>
            <a:ext cx="2124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KW" sz="3200" b="1" i="0" u="none" strike="noStrike" kern="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= 160 دينار 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98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5" grpId="0"/>
      <p:bldP spid="6" grpId="0"/>
      <p:bldP spid="7" grpId="0"/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0"/>
                <a:lumOff val="100000"/>
              </a:schemeClr>
            </a:gs>
            <a:gs pos="35000">
              <a:schemeClr val="accent5">
                <a:lumMod val="0"/>
                <a:lumOff val="100000"/>
              </a:schemeClr>
            </a:gs>
            <a:gs pos="100000">
              <a:schemeClr val="accent5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>
            <a:extLst>
              <a:ext uri="{FF2B5EF4-FFF2-40B4-BE49-F238E27FC236}">
                <a16:creationId xmlns:a16="http://schemas.microsoft.com/office/drawing/2014/main" id="{EC78C646-1660-E1CA-B6DF-33FD5FE47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063" y="1419225"/>
            <a:ext cx="10645518" cy="4391406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4F571DF4-0F5F-AC03-BBF9-EE2D21722417}"/>
              </a:ext>
            </a:extLst>
          </p:cNvPr>
          <p:cNvSpPr txBox="1"/>
          <p:nvPr/>
        </p:nvSpPr>
        <p:spPr>
          <a:xfrm>
            <a:off x="5660925" y="597877"/>
            <a:ext cx="5828655" cy="584775"/>
          </a:xfrm>
          <a:prstGeom prst="rect">
            <a:avLst/>
          </a:prstGeom>
          <a:solidFill>
            <a:sysClr val="window" lastClr="FFFFFF"/>
          </a:solidFill>
          <a:ln w="15875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wrap="square" rtlCol="1">
            <a:spAutoFit/>
          </a:bodyPr>
          <a:lstStyle/>
          <a:p>
            <a:pPr marL="0" marR="0" lvl="0" indent="0" algn="ctr" defTabSz="10972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3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glow rad="101600">
                    <a:srgbClr val="F79646">
                      <a:satMod val="175000"/>
                      <a:alpha val="40000"/>
                    </a:srgbClr>
                  </a:glo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مهارات تفكير عليا ( 4 ) : صفحة ( 123 )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E46A3678-3842-2C60-6F8C-6B9867C3384C}"/>
              </a:ext>
            </a:extLst>
          </p:cNvPr>
          <p:cNvSpPr/>
          <p:nvPr/>
        </p:nvSpPr>
        <p:spPr>
          <a:xfrm>
            <a:off x="7779434" y="3868615"/>
            <a:ext cx="703384" cy="1378634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E7951A5A-BCC8-9B2F-5D15-9353F61850B6}"/>
              </a:ext>
            </a:extLst>
          </p:cNvPr>
          <p:cNvSpPr/>
          <p:nvPr/>
        </p:nvSpPr>
        <p:spPr>
          <a:xfrm>
            <a:off x="5008098" y="3868615"/>
            <a:ext cx="1073834" cy="1026942"/>
          </a:xfrm>
          <a:prstGeom prst="rect">
            <a:avLst/>
          </a:prstGeom>
          <a:noFill/>
          <a:ln w="38100">
            <a:solidFill>
              <a:srgbClr val="00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KW"/>
          </a:p>
        </p:txBody>
      </p:sp>
    </p:spTree>
    <p:extLst>
      <p:ext uri="{BB962C8B-B14F-4D97-AF65-F5344CB8AC3E}">
        <p14:creationId xmlns:p14="http://schemas.microsoft.com/office/powerpoint/2010/main" val="243440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2" grpId="0" animBg="1"/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دارة">
  <a:themeElements>
    <a:clrScheme name="دارة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دارة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ارة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316</Words>
  <Application>Microsoft Office PowerPoint</Application>
  <PresentationFormat>شاشة عريضة</PresentationFormat>
  <Paragraphs>78</Paragraphs>
  <Slides>12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Calibri</vt:lpstr>
      <vt:lpstr>Times New Roman</vt:lpstr>
      <vt:lpstr>Tw Cen MT</vt:lpstr>
      <vt:lpstr>دارة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اياد عبدو ابو صلوع</dc:creator>
  <cp:lastModifiedBy>اياد عبدو ابو صلوع</cp:lastModifiedBy>
  <cp:revision>18</cp:revision>
  <dcterms:created xsi:type="dcterms:W3CDTF">2026-03-07T20:29:37Z</dcterms:created>
  <dcterms:modified xsi:type="dcterms:W3CDTF">2026-03-10T23:14:54Z</dcterms:modified>
</cp:coreProperties>
</file>