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62" r:id="rId1"/>
    <p:sldMasterId id="2147484174" r:id="rId2"/>
    <p:sldMasterId id="2147484252" r:id="rId3"/>
    <p:sldMasterId id="2147484264" r:id="rId4"/>
  </p:sldMasterIdLst>
  <p:notesMasterIdLst>
    <p:notesMasterId r:id="rId16"/>
  </p:notesMasterIdLst>
  <p:sldIdLst>
    <p:sldId id="401" r:id="rId5"/>
    <p:sldId id="272" r:id="rId6"/>
    <p:sldId id="452" r:id="rId7"/>
    <p:sldId id="453" r:id="rId8"/>
    <p:sldId id="458" r:id="rId9"/>
    <p:sldId id="454" r:id="rId10"/>
    <p:sldId id="459" r:id="rId11"/>
    <p:sldId id="457" r:id="rId12"/>
    <p:sldId id="455" r:id="rId13"/>
    <p:sldId id="323" r:id="rId14"/>
    <p:sldId id="403" r:id="rId1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01C"/>
    <a:srgbClr val="6DF91F"/>
    <a:srgbClr val="FA0E1F"/>
    <a:srgbClr val="B20CC4"/>
    <a:srgbClr val="58654B"/>
    <a:srgbClr val="FF3300"/>
    <a:srgbClr val="27CC1A"/>
    <a:srgbClr val="A95774"/>
    <a:srgbClr val="15EB2E"/>
    <a:srgbClr val="6BA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4410C4-8FC8-45C8-9D12-277B494641C5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F2F25A-90C8-4867-9F6C-48575DD3376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46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2F25A-90C8-4867-9F6C-48575DD3376F}" type="slidenum">
              <a:rPr lang="ar-KW" smtClean="0"/>
              <a:t>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303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0D04-79EA-473F-A091-F71F441D26E0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2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29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84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71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2016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74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178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05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00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5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509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8826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307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0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6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09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09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7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09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873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0200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39067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592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957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49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7373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362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1020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2282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26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21/09/1447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21/09/1447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93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09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BE32AE-7751-432A-A2B8-26889239F0CC}" type="datetimeFigureOut">
              <a:rPr lang="ar-KW" smtClean="0"/>
              <a:t>21/09/1447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37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9.xml" /><Relationship Id="rId4" Type="http://schemas.microsoft.com/office/2007/relationships/hdphoto" Target="../media/hdphoto6.wdp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9.gif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9.gif" /><Relationship Id="rId5" Type="http://schemas.microsoft.com/office/2007/relationships/hdphoto" Target="../media/hdphoto2.wdp" /><Relationship Id="rId4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14.png" /><Relationship Id="rId5" Type="http://schemas.microsoft.com/office/2007/relationships/hdphoto" Target="../media/hdphoto3.wdp" /><Relationship Id="rId4" Type="http://schemas.openxmlformats.org/officeDocument/2006/relationships/image" Target="../media/image1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40.xml" /><Relationship Id="rId5" Type="http://schemas.microsoft.com/office/2007/relationships/hdphoto" Target="../media/hdphoto4.wdp" /><Relationship Id="rId4" Type="http://schemas.openxmlformats.org/officeDocument/2006/relationships/image" Target="../media/image18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10" Type="http://schemas.openxmlformats.org/officeDocument/2006/relationships/image" Target="../media/image27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29.png" /><Relationship Id="rId4" Type="http://schemas.openxmlformats.org/officeDocument/2006/relationships/image" Target="../media/image9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الصورة لـ خلفيات متحركة">
            <a:extLst>
              <a:ext uri="{FF2B5EF4-FFF2-40B4-BE49-F238E27FC236}">
                <a16:creationId xmlns:a16="http://schemas.microsoft.com/office/drawing/2014/main" id="{ECC008B2-C4A0-4314-A48A-8D59CBDD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80"/>
            <a:ext cx="12192000" cy="70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88" y="71718"/>
            <a:ext cx="2420471" cy="3231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دكان - قرقيعان 2022 alqerqe3an سلة مع 10 جياس قرقيعان#قرقيعان للطلب واتساب  98737936 الرابط المباشر في البايو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3000936"/>
            <a:ext cx="2166284" cy="253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1640335" y="98466"/>
            <a:ext cx="789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l-Kharashi 3" pitchFamily="2" charset="-78"/>
              </a:rPr>
              <a:t>اللهم احفظ الكويت وسائر بلاد المسلمين </a:t>
            </a:r>
            <a:endParaRPr kumimoji="0" lang="ar-SA" sz="4000" b="1" i="0" u="none" strike="noStrike" kern="1200" cap="none" spc="0" normalizeH="0" baseline="0" noProof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Al-Kharashi 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19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9" y="969202"/>
            <a:ext cx="10616119" cy="74906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615588" y="299690"/>
            <a:ext cx="1652943" cy="646331"/>
            <a:chOff x="10446965" y="23650"/>
            <a:chExt cx="1652943" cy="646331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-AE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١٩</a:t>
              </a:r>
              <a:r>
                <a:rPr kumimoji="0" lang="arz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٧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DF74510-DE89-1608-502D-B3606D35A18D}"/>
              </a:ext>
            </a:extLst>
          </p:cNvPr>
          <p:cNvGrpSpPr/>
          <p:nvPr/>
        </p:nvGrpSpPr>
        <p:grpSpPr>
          <a:xfrm>
            <a:off x="134653" y="2349962"/>
            <a:ext cx="11685724" cy="2500253"/>
            <a:chOff x="134653" y="2349962"/>
            <a:chExt cx="11685724" cy="250025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DE586A9F-76DC-8F04-23EE-9F203807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8962" r="69330"/>
            <a:stretch>
              <a:fillRect/>
            </a:stretch>
          </p:blipFill>
          <p:spPr>
            <a:xfrm>
              <a:off x="134653" y="2349962"/>
              <a:ext cx="3533919" cy="2500253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634902E9-7B7C-DC94-C4CD-A48BF2F6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32643" b="16202"/>
            <a:stretch>
              <a:fillRect/>
            </a:stretch>
          </p:blipFill>
          <p:spPr>
            <a:xfrm>
              <a:off x="4059240" y="2366257"/>
              <a:ext cx="7761137" cy="2301407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9AFF96-4DB1-72F9-C91E-2503CCBE4662}"/>
              </a:ext>
            </a:extLst>
          </p:cNvPr>
          <p:cNvSpPr txBox="1"/>
          <p:nvPr/>
        </p:nvSpPr>
        <p:spPr>
          <a:xfrm>
            <a:off x="525321" y="1782437"/>
            <a:ext cx="109391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للبند التالي أربعة اختيارات واحد فقط منها صحيح ظلل الإجابة الصحيحة</a:t>
            </a:r>
          </a:p>
        </p:txBody>
      </p:sp>
      <p:sp>
        <p:nvSpPr>
          <p:cNvPr id="6" name="شكل حر 5"/>
          <p:cNvSpPr/>
          <p:nvPr/>
        </p:nvSpPr>
        <p:spPr>
          <a:xfrm>
            <a:off x="8882743" y="4136571"/>
            <a:ext cx="365788" cy="368732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78BFC9D-33E4-AC84-3BAE-D9D8E924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6AAE26A-52B5-428E-9E4A-64EB3A9B1C1D}"/>
              </a:ext>
            </a:extLst>
          </p:cNvPr>
          <p:cNvSpPr/>
          <p:nvPr/>
        </p:nvSpPr>
        <p:spPr>
          <a:xfrm>
            <a:off x="717449" y="253217"/>
            <a:ext cx="11473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اشكركم على حسن المتابعة  بالنجاح والتوفيق</a:t>
            </a:r>
          </a:p>
        </p:txBody>
      </p:sp>
    </p:spTree>
    <p:extLst>
      <p:ext uri="{BB962C8B-B14F-4D97-AF65-F5344CB8AC3E}">
        <p14:creationId xmlns:p14="http://schemas.microsoft.com/office/powerpoint/2010/main" val="406327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12920"/>
          <a:stretch/>
        </p:blipFill>
        <p:spPr>
          <a:xfrm>
            <a:off x="513753" y="4613585"/>
            <a:ext cx="2128950" cy="15955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537736" y="6354853"/>
            <a:ext cx="111028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0" y="1376137"/>
            <a:ext cx="1219200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0" y="6309320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0" y="6816814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11640616" y="1700808"/>
            <a:ext cx="414632" cy="4563376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6626" y="1700808"/>
            <a:ext cx="376040" cy="4577690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3" name="صورة 4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210717"/>
            <a:ext cx="648072" cy="57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مستطيل 28"/>
          <p:cNvSpPr/>
          <p:nvPr/>
        </p:nvSpPr>
        <p:spPr>
          <a:xfrm>
            <a:off x="11640616" y="6348027"/>
            <a:ext cx="539552" cy="43345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-1816" y="6367680"/>
            <a:ext cx="539552" cy="3967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3486365" y="421908"/>
            <a:ext cx="518606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الصف التاسع</a:t>
            </a:r>
          </a:p>
        </p:txBody>
      </p:sp>
      <p:sp>
        <p:nvSpPr>
          <p:cNvPr id="56" name="نجمة ذات 5 نقاط 55"/>
          <p:cNvSpPr/>
          <p:nvPr/>
        </p:nvSpPr>
        <p:spPr>
          <a:xfrm>
            <a:off x="10942738" y="3994201"/>
            <a:ext cx="615536" cy="612558"/>
          </a:xfrm>
          <a:prstGeom prst="star5">
            <a:avLst>
              <a:gd name="adj" fmla="val 9936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نجمة ذات 5 نقاط 56"/>
          <p:cNvSpPr/>
          <p:nvPr/>
        </p:nvSpPr>
        <p:spPr>
          <a:xfrm>
            <a:off x="537736" y="3994201"/>
            <a:ext cx="615536" cy="612558"/>
          </a:xfrm>
          <a:prstGeom prst="star5">
            <a:avLst>
              <a:gd name="adj" fmla="val 806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896415" y="2756378"/>
            <a:ext cx="2752098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البند ( </a:t>
            </a:r>
            <a:r>
              <a:rPr kumimoji="0" lang="arz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٧</a:t>
            </a:r>
            <a:r>
              <a:rPr kumimoji="0" lang="ar-KW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 – </a:t>
            </a:r>
            <a:r>
              <a:rPr kumimoji="0" lang="ar-AE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١</a:t>
            </a:r>
            <a:r>
              <a:rPr kumimoji="0" lang="ar-KW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 ) 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576485" y="2552705"/>
            <a:ext cx="209960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 w="22225">
                  <a:solidFill>
                    <a:srgbClr val="43808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حصة </a:t>
            </a:r>
            <a:r>
              <a:rPr kumimoji="0" lang="arz" sz="3200" b="1" i="0" u="none" strike="noStrike" kern="1200" cap="none" spc="0" normalizeH="0" baseline="0" noProof="0" dirty="0">
                <a:ln w="22225">
                  <a:solidFill>
                    <a:srgbClr val="43808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٣</a:t>
            </a:r>
            <a:endParaRPr kumimoji="0" lang="ar-KW" sz="3200" b="1" i="0" u="none" strike="noStrike" kern="1200" cap="none" spc="0" normalizeH="0" baseline="0" noProof="0" dirty="0">
              <a:ln w="22225">
                <a:solidFill>
                  <a:srgbClr val="43808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DFKai-SB" panose="03000509000000000000" pitchFamily="65" charset="-120"/>
              <a:cs typeface="AdvertisingExtraBold" pitchFamily="2" charset="-78"/>
            </a:endParaRPr>
          </a:p>
        </p:txBody>
      </p:sp>
      <p:sp>
        <p:nvSpPr>
          <p:cNvPr id="2" name="نجمة ذات 5 نقاط 1"/>
          <p:cNvSpPr/>
          <p:nvPr/>
        </p:nvSpPr>
        <p:spPr>
          <a:xfrm>
            <a:off x="2053568" y="646415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نجمة ذات 5 نقاط 30"/>
          <p:cNvSpPr/>
          <p:nvPr/>
        </p:nvSpPr>
        <p:spPr>
          <a:xfrm>
            <a:off x="10596500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نجمة ذات 5 نقاط 31"/>
          <p:cNvSpPr/>
          <p:nvPr/>
        </p:nvSpPr>
        <p:spPr>
          <a:xfrm>
            <a:off x="7140116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734007" y="1878701"/>
            <a:ext cx="3113925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الوحدة السابعة</a:t>
            </a:r>
          </a:p>
        </p:txBody>
      </p:sp>
      <p:sp>
        <p:nvSpPr>
          <p:cNvPr id="37" name="مستطيل ذو زوايا قطرية مستديرة 36"/>
          <p:cNvSpPr/>
          <p:nvPr/>
        </p:nvSpPr>
        <p:spPr>
          <a:xfrm>
            <a:off x="3297980" y="1777512"/>
            <a:ext cx="5544616" cy="160367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 ذو زوايا قطرية مستديرة 44"/>
          <p:cNvSpPr/>
          <p:nvPr/>
        </p:nvSpPr>
        <p:spPr>
          <a:xfrm>
            <a:off x="3467179" y="1850232"/>
            <a:ext cx="5224437" cy="1428919"/>
          </a:xfrm>
          <a:prstGeom prst="round2DiagRect">
            <a:avLst/>
          </a:prstGeom>
          <a:solidFill>
            <a:srgbClr val="FFFF00">
              <a:alpha val="1098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5C92B5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ahoma" panose="020B0604030504040204" pitchFamily="34" charset="0"/>
              </a:rPr>
              <a:t>هندسة المثلث</a:t>
            </a:r>
          </a:p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DFKai-SB" panose="03000509000000000000" pitchFamily="65" charset="-120"/>
                <a:cs typeface="AdvertisingExtraBold" pitchFamily="2" charset="-78"/>
              </a:rPr>
              <a:t>Geometry of Triangle</a:t>
            </a:r>
            <a:endParaRPr kumimoji="0" lang="ar-KW" sz="44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Centaur" panose="02030504050205020304" pitchFamily="18" charset="0"/>
              <a:ea typeface="DFKai-SB" panose="03000509000000000000" pitchFamily="65" charset="-120"/>
              <a:cs typeface="AdvertisingExtraBold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4BB6CE3-1757-4618-62BB-DE920CC32A1B}"/>
              </a:ext>
            </a:extLst>
          </p:cNvPr>
          <p:cNvSpPr/>
          <p:nvPr/>
        </p:nvSpPr>
        <p:spPr>
          <a:xfrm>
            <a:off x="1666957" y="3339012"/>
            <a:ext cx="8858086" cy="200450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i="0" u="none" strike="noStrike" kern="0" cap="none" spc="0" normalizeH="0" baseline="0" noProof="0" dirty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Al-Kharashi 3" pitchFamily="2" charset="-78"/>
              </a:rPr>
              <a:t>القطعة المستقيمة الواصلة بين منتصفي ضلعين في مثلث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Midsegment of Triangle</a:t>
            </a:r>
            <a:r>
              <a:rPr kumimoji="0" lang="ar-KW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The</a:t>
            </a:r>
            <a:endParaRPr kumimoji="0" lang="ar-KW" sz="320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pic>
        <p:nvPicPr>
          <p:cNvPr id="9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E4F989C8-05F6-8F37-52EA-78A45020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73" y="4205937"/>
            <a:ext cx="1976781" cy="19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5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9C7828-F4AD-5A0F-B081-DDB90F1A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275" b="74920"/>
          <a:stretch>
            <a:fillRect/>
          </a:stretch>
        </p:blipFill>
        <p:spPr>
          <a:xfrm>
            <a:off x="7135317" y="1085513"/>
            <a:ext cx="4484557" cy="156526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D561FFF-699B-8773-5411-646950CC7886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4ABF55C6-58B1-0BD2-4DD9-FCD943175E0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C3913D1-8FED-5D04-C206-187F0DBF3944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z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١٣٩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C7DE4BA1-E6C8-C1B6-BB6E-F2B7BC32E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77" y="403813"/>
            <a:ext cx="3014628" cy="68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BCDCAB8-7FD8-9C00-03A6-2532DB341A4A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DAA93D56-1517-B45B-EAD2-E04F1502C6B0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15249F8-E238-0287-A8C6-B776530A7FCA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المقدمة والتمهيد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860D745B-4A31-930A-9CE7-09256C14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715" y="4380310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6E31DF8-6B05-8CE2-711D-08D054C6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6662" r="13742"/>
          <a:stretch>
            <a:fillRect/>
          </a:stretch>
        </p:blipFill>
        <p:spPr>
          <a:xfrm>
            <a:off x="1904327" y="1357301"/>
            <a:ext cx="5469491" cy="4577019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418F148-6B77-B08A-7802-ECFADC2788FE}"/>
              </a:ext>
            </a:extLst>
          </p:cNvPr>
          <p:cNvGrpSpPr/>
          <p:nvPr/>
        </p:nvGrpSpPr>
        <p:grpSpPr>
          <a:xfrm>
            <a:off x="1602111" y="3883333"/>
            <a:ext cx="6442666" cy="729609"/>
            <a:chOff x="5014530" y="2758147"/>
            <a:chExt cx="6442666" cy="729609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DB00A7A-16B4-7201-A4C3-2060D71DCA08}"/>
                </a:ext>
              </a:extLst>
            </p:cNvPr>
            <p:cNvSpPr txBox="1"/>
            <p:nvPr/>
          </p:nvSpPr>
          <p:spPr>
            <a:xfrm>
              <a:off x="5014530" y="2902981"/>
              <a:ext cx="644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ق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س د و )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=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ق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س ص ع) = </a:t>
              </a:r>
              <a:r>
                <a:rPr lang="ar-AE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٥٠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ْ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16A20A1-5C79-0EFE-6122-1A09A0B38D94}"/>
                </a:ext>
              </a:extLst>
            </p:cNvPr>
            <p:cNvSpPr txBox="1"/>
            <p:nvPr/>
          </p:nvSpPr>
          <p:spPr>
            <a:xfrm>
              <a:off x="9915549" y="2758147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z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^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C2E5835E-92D3-2BD3-15D3-565BF718B94B}"/>
                </a:ext>
              </a:extLst>
            </p:cNvPr>
            <p:cNvSpPr txBox="1"/>
            <p:nvPr/>
          </p:nvSpPr>
          <p:spPr>
            <a:xfrm>
              <a:off x="7571709" y="2806341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z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^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B80DC70-0AE5-3A1B-99F9-6D6F09083F76}"/>
              </a:ext>
            </a:extLst>
          </p:cNvPr>
          <p:cNvSpPr txBox="1"/>
          <p:nvPr/>
        </p:nvSpPr>
        <p:spPr>
          <a:xfrm>
            <a:off x="3124028" y="4612942"/>
            <a:ext cx="3655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sym typeface="Zawawi" panose="05010101010101010101" pitchFamily="2" charset="2"/>
              </a:rPr>
              <a:t>وهما في وضع تناظر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59D6706-627D-C054-902E-2BDAC871AFEA}"/>
              </a:ext>
            </a:extLst>
          </p:cNvPr>
          <p:cNvGrpSpPr/>
          <p:nvPr/>
        </p:nvGrpSpPr>
        <p:grpSpPr>
          <a:xfrm>
            <a:off x="3471449" y="5176133"/>
            <a:ext cx="2335246" cy="627943"/>
            <a:chOff x="4400654" y="5414100"/>
            <a:chExt cx="2378596" cy="627943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5D9C473F-A842-2B41-1860-5DE817CD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35421" t="12970" r="33609" b="76969"/>
            <a:stretch>
              <a:fillRect/>
            </a:stretch>
          </p:blipFill>
          <p:spPr>
            <a:xfrm>
              <a:off x="4400654" y="5414100"/>
              <a:ext cx="1963712" cy="627943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4A7E03CE-48A2-B1F9-BBF4-B33F1A2D0655}"/>
                </a:ext>
              </a:extLst>
            </p:cNvPr>
            <p:cNvSpPr txBox="1"/>
            <p:nvPr/>
          </p:nvSpPr>
          <p:spPr>
            <a:xfrm>
              <a:off x="4400654" y="5457268"/>
              <a:ext cx="2378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5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202AED95-3108-C17D-9A90-E0925A3A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99" y="4361673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76DAA24-E83E-9BB9-90C3-3847773C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77" r="3000" b="13240"/>
          <a:stretch>
            <a:fillRect/>
          </a:stretch>
        </p:blipFill>
        <p:spPr>
          <a:xfrm>
            <a:off x="418243" y="509666"/>
            <a:ext cx="10852141" cy="1844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A5B6AE5-4A3A-308A-77FB-4587AA7D5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538" y="2648680"/>
            <a:ext cx="5491397" cy="29069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C24F0F4-E155-2119-4F43-8DB825BCB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830" y="2980804"/>
            <a:ext cx="4949170" cy="23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9C7D91-FC5E-F60E-07B7-BD38B711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59" y="0"/>
            <a:ext cx="9238371" cy="30104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733E80-2AC2-CBEF-ECFA-473B7D06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976" y="2673669"/>
            <a:ext cx="8984054" cy="40155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561D5DA-8F0D-01CA-CEDF-D1D25BBA65E9}"/>
              </a:ext>
            </a:extLst>
          </p:cNvPr>
          <p:cNvSpPr txBox="1"/>
          <p:nvPr/>
        </p:nvSpPr>
        <p:spPr>
          <a:xfrm>
            <a:off x="322970" y="379828"/>
            <a:ext cx="1857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صفحة </a:t>
            </a:r>
            <a:r>
              <a:rPr lang="arz" sz="2800" b="1" dirty="0">
                <a:solidFill>
                  <a:srgbClr val="FF0000"/>
                </a:solidFill>
              </a:rPr>
              <a:t>١٤٧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838B1D-FABA-A6A3-3F77-0BD91F1F2959}"/>
              </a:ext>
            </a:extLst>
          </p:cNvPr>
          <p:cNvSpPr txBox="1"/>
          <p:nvPr/>
        </p:nvSpPr>
        <p:spPr>
          <a:xfrm>
            <a:off x="5978771" y="4326617"/>
            <a:ext cx="50080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0070C0"/>
                </a:solidFill>
              </a:rPr>
              <a:t>نعم لأن فيه كل ضلعين متقابلين متوازيين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63F4368-6DB7-070E-E95D-C42779E9933C}"/>
              </a:ext>
            </a:extLst>
          </p:cNvPr>
          <p:cNvSpPr txBox="1"/>
          <p:nvPr/>
        </p:nvSpPr>
        <p:spPr>
          <a:xfrm>
            <a:off x="7849772" y="5145910"/>
            <a:ext cx="3254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0070C0"/>
                </a:solidFill>
              </a:rPr>
              <a:t>نعم بحالة (ز . ض . ز)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A6A4521-6922-7361-A364-91310543D886}"/>
              </a:ext>
            </a:extLst>
          </p:cNvPr>
          <p:cNvSpPr txBox="1"/>
          <p:nvPr/>
        </p:nvSpPr>
        <p:spPr>
          <a:xfrm>
            <a:off x="7520973" y="5841597"/>
            <a:ext cx="9566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0070C0"/>
                </a:solidFill>
              </a:rPr>
              <a:t>ل 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EFD4489D-9814-5427-EBF1-AD8307A640B3}"/>
              </a:ext>
            </a:extLst>
          </p:cNvPr>
          <p:cNvCxnSpPr/>
          <p:nvPr/>
        </p:nvCxnSpPr>
        <p:spPr>
          <a:xfrm flipH="1">
            <a:off x="7849772" y="5942675"/>
            <a:ext cx="47830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3F7CE44-EAF2-7DC7-4718-60F03F67D44E}"/>
              </a:ext>
            </a:extLst>
          </p:cNvPr>
          <p:cNvCxnSpPr/>
          <p:nvPr/>
        </p:nvCxnSpPr>
        <p:spPr>
          <a:xfrm flipH="1">
            <a:off x="9083039" y="6274439"/>
            <a:ext cx="47830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مربع نص 11">
            <a:extLst>
              <a:ext uri="{FF2B5EF4-FFF2-40B4-BE49-F238E27FC236}">
                <a16:creationId xmlns:a16="http://schemas.microsoft.com/office/drawing/2014/main" id="{19A8D4D7-AF8D-9EE1-84B4-B6D29C7FECB1}"/>
              </a:ext>
            </a:extLst>
          </p:cNvPr>
          <p:cNvSpPr txBox="1"/>
          <p:nvPr/>
        </p:nvSpPr>
        <p:spPr>
          <a:xfrm>
            <a:off x="8737137" y="6195859"/>
            <a:ext cx="9566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0070C0"/>
                </a:solidFill>
              </a:rPr>
              <a:t>أ ب</a:t>
            </a:r>
          </a:p>
        </p:txBody>
      </p:sp>
    </p:spTree>
    <p:extLst>
      <p:ext uri="{BB962C8B-B14F-4D97-AF65-F5344CB8AC3E}">
        <p14:creationId xmlns:p14="http://schemas.microsoft.com/office/powerpoint/2010/main" val="21602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30B705CF-A2DA-9C2C-BA90-74BBE52F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930" y="4367848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EC610DF-9297-38FA-5102-E6EFFF44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735"/>
          <a:stretch>
            <a:fillRect/>
          </a:stretch>
        </p:blipFill>
        <p:spPr>
          <a:xfrm>
            <a:off x="877233" y="74611"/>
            <a:ext cx="10875360" cy="9388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A2F647-49F0-9C5C-5544-FD6DDF9E4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0198" t="25699" r="-2013" b="16241"/>
          <a:stretch>
            <a:fillRect/>
          </a:stretch>
        </p:blipFill>
        <p:spPr>
          <a:xfrm>
            <a:off x="3765884" y="1866159"/>
            <a:ext cx="8193073" cy="20835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E844B8-0742-81A6-93B2-066E8796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3" t="25699" r="67873" b="-7243"/>
          <a:stretch>
            <a:fillRect/>
          </a:stretch>
        </p:blipFill>
        <p:spPr>
          <a:xfrm>
            <a:off x="233043" y="978589"/>
            <a:ext cx="3784707" cy="3023126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386F0BB-DA51-998B-5B70-7BEABF436320}"/>
              </a:ext>
            </a:extLst>
          </p:cNvPr>
          <p:cNvGrpSpPr/>
          <p:nvPr/>
        </p:nvGrpSpPr>
        <p:grpSpPr>
          <a:xfrm>
            <a:off x="6906839" y="2490152"/>
            <a:ext cx="1198035" cy="584775"/>
            <a:chOff x="7283811" y="634863"/>
            <a:chExt cx="1198035" cy="58477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1B8379A-470C-2068-BE92-38AA9972D5FF}"/>
                </a:ext>
              </a:extLst>
            </p:cNvPr>
            <p:cNvSpPr txBox="1"/>
            <p:nvPr/>
          </p:nvSpPr>
          <p:spPr>
            <a:xfrm>
              <a:off x="7283811" y="634863"/>
              <a:ext cx="119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أ ب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D8032AB3-C048-370E-CA5E-FD79232E0EB4}"/>
                </a:ext>
              </a:extLst>
            </p:cNvPr>
            <p:cNvCxnSpPr/>
            <p:nvPr/>
          </p:nvCxnSpPr>
          <p:spPr>
            <a:xfrm flipH="1">
              <a:off x="7669162" y="634863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EEEEA64-A936-E26C-B70F-715FDAB24F81}"/>
              </a:ext>
            </a:extLst>
          </p:cNvPr>
          <p:cNvSpPr txBox="1"/>
          <p:nvPr/>
        </p:nvSpPr>
        <p:spPr>
          <a:xfrm>
            <a:off x="5947345" y="3076870"/>
            <a:ext cx="275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z" sz="3200" b="1" dirty="0">
                <a:solidFill>
                  <a:srgbClr val="B20CC4"/>
                </a:solidFill>
                <a:sym typeface="Zawawi" panose="05010101010101010101" pitchFamily="2" charset="2"/>
              </a:rPr>
              <a:t>٦</a:t>
            </a:r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 + </a:t>
            </a:r>
            <a:r>
              <a:rPr lang="ar-AE" sz="3200" b="1" dirty="0">
                <a:solidFill>
                  <a:srgbClr val="B20CC4"/>
                </a:solidFill>
                <a:sym typeface="Zawawi" panose="05010101010101010101" pitchFamily="2" charset="2"/>
              </a:rPr>
              <a:t>٦</a:t>
            </a:r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 = </a:t>
            </a:r>
            <a:r>
              <a:rPr lang="ar-AE" sz="3200" b="1" dirty="0">
                <a:solidFill>
                  <a:srgbClr val="B20CC4"/>
                </a:solidFill>
                <a:sym typeface="Zawawi" panose="05010101010101010101" pitchFamily="2" charset="2"/>
              </a:rPr>
              <a:t>١٢</a:t>
            </a:r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 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288F9DE-75D9-9CBC-E5D1-C058AD2BC9CC}"/>
              </a:ext>
            </a:extLst>
          </p:cNvPr>
          <p:cNvGrpSpPr/>
          <p:nvPr/>
        </p:nvGrpSpPr>
        <p:grpSpPr>
          <a:xfrm>
            <a:off x="233043" y="978589"/>
            <a:ext cx="1652943" cy="646331"/>
            <a:chOff x="10446965" y="23650"/>
            <a:chExt cx="1652943" cy="825202"/>
          </a:xfrm>
        </p:grpSpPr>
        <p:sp>
          <p:nvSpPr>
            <p:cNvPr id="18" name="مستطيل: زوايا مستديرة 5">
              <a:extLst>
                <a:ext uri="{FF2B5EF4-FFF2-40B4-BE49-F238E27FC236}">
                  <a16:creationId xmlns:a16="http://schemas.microsoft.com/office/drawing/2014/main" id="{7E8894B2-32B7-DA2B-6A1D-787CBEAEA85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E79D86D-BDFE-149B-B4B5-1670634CB85F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825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z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١٤٧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0F6FC23-41BA-2B8F-B91D-2986503E7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0" y="391697"/>
            <a:ext cx="4082019" cy="249218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16318F-7DDD-712C-CD31-22B806054EC9}"/>
              </a:ext>
            </a:extLst>
          </p:cNvPr>
          <p:cNvSpPr txBox="1"/>
          <p:nvPr/>
        </p:nvSpPr>
        <p:spPr>
          <a:xfrm>
            <a:off x="-271486" y="99309"/>
            <a:ext cx="25766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cs typeface="+mj-cs"/>
              </a:rPr>
              <a:t>صفحة </a:t>
            </a:r>
            <a:r>
              <a:rPr lang="arz" sz="3200" b="1" dirty="0">
                <a:solidFill>
                  <a:srgbClr val="FF0000"/>
                </a:solidFill>
                <a:cs typeface="+mj-cs"/>
              </a:rPr>
              <a:t>١٤٨</a:t>
            </a:r>
            <a:endParaRPr lang="ar-KW" sz="32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0F82C-2C76-0D5B-C10D-36B78647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55" y="5262347"/>
            <a:ext cx="6775044" cy="540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B19A9-A314-1282-8758-6D6018213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88" y="4120774"/>
            <a:ext cx="6549157" cy="118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52026F-8DD5-3D0B-B495-C9920BD1E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742" y="5782860"/>
            <a:ext cx="3450557" cy="522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C9A26C-49AA-F5C8-0DB9-D9EFE378C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744" y="6237123"/>
            <a:ext cx="2139362" cy="5609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238298-28E6-5A65-92D7-BE1007579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0456" y="99309"/>
            <a:ext cx="1257300" cy="628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3C9A6A-BB2F-619A-BC4E-19EED7AB0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580" y="819901"/>
            <a:ext cx="4352925" cy="13840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FE9411-AAB3-3804-5E55-39B63B9640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9890" y="2323449"/>
            <a:ext cx="4552615" cy="1272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DB2409-AF6A-1657-8228-CF8D570D33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7454" y="3611359"/>
            <a:ext cx="3380302" cy="5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464463-34EF-B332-8FA9-2F079536B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816" b="89290"/>
          <a:stretch>
            <a:fillRect/>
          </a:stretch>
        </p:blipFill>
        <p:spPr>
          <a:xfrm>
            <a:off x="1133882" y="0"/>
            <a:ext cx="10825577" cy="854439"/>
          </a:xfrm>
          <a:prstGeom prst="rect">
            <a:avLst/>
          </a:prstGeom>
        </p:spPr>
      </p:pic>
      <p:pic>
        <p:nvPicPr>
          <p:cNvPr id="4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CC961D9E-EA47-E6A4-E495-A25AF1C3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02" y="3902429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03E836-8E49-178D-AC6E-DAF83E27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573" t="11676" b="64375"/>
          <a:stretch>
            <a:fillRect/>
          </a:stretch>
        </p:blipFill>
        <p:spPr>
          <a:xfrm>
            <a:off x="6096000" y="866670"/>
            <a:ext cx="6095680" cy="1977014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F68A5C7-1447-C9D8-D44B-03434BB85C08}"/>
              </a:ext>
            </a:extLst>
          </p:cNvPr>
          <p:cNvGrpSpPr/>
          <p:nvPr/>
        </p:nvGrpSpPr>
        <p:grpSpPr>
          <a:xfrm>
            <a:off x="1541493" y="220339"/>
            <a:ext cx="1652943" cy="1200329"/>
            <a:chOff x="10446965" y="23650"/>
            <a:chExt cx="1652943" cy="1200329"/>
          </a:xfrm>
        </p:grpSpPr>
        <p:sp>
          <p:nvSpPr>
            <p:cNvPr id="8" name="مستطيل: زوايا مستديرة 5">
              <a:extLst>
                <a:ext uri="{FF2B5EF4-FFF2-40B4-BE49-F238E27FC236}">
                  <a16:creationId xmlns:a16="http://schemas.microsoft.com/office/drawing/2014/main" id="{15BCB6E0-AFB9-99F2-96BA-DFF348906CDD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61C19CE-732A-6938-7F70-5C7C33A5FCAC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ص١٤٩٩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5809407-80CF-B313-2C4E-6C215BBD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341" t="11676" r="69302" b="55108"/>
          <a:stretch>
            <a:fillRect/>
          </a:stretch>
        </p:blipFill>
        <p:spPr>
          <a:xfrm>
            <a:off x="0" y="854439"/>
            <a:ext cx="3541485" cy="300162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75C7F01-175D-2F11-A6BA-E53DCFE78FA5}"/>
              </a:ext>
            </a:extLst>
          </p:cNvPr>
          <p:cNvGrpSpPr/>
          <p:nvPr/>
        </p:nvGrpSpPr>
        <p:grpSpPr>
          <a:xfrm>
            <a:off x="5414896" y="2197353"/>
            <a:ext cx="1652943" cy="646331"/>
            <a:chOff x="10446965" y="23650"/>
            <a:chExt cx="1652943" cy="646331"/>
          </a:xfrm>
        </p:grpSpPr>
        <p:sp>
          <p:nvSpPr>
            <p:cNvPr id="13" name="مستطيل: زوايا مستديرة 5">
              <a:extLst>
                <a:ext uri="{FF2B5EF4-FFF2-40B4-BE49-F238E27FC236}">
                  <a16:creationId xmlns:a16="http://schemas.microsoft.com/office/drawing/2014/main" id="{A01D4189-3A12-3B97-118E-D424FF38AB65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D4FEC32-716A-B65F-8332-7702191AF012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80E1CCC-6DAC-FF1E-F618-C7F11C49E788}"/>
              </a:ext>
            </a:extLst>
          </p:cNvPr>
          <p:cNvGrpSpPr/>
          <p:nvPr/>
        </p:nvGrpSpPr>
        <p:grpSpPr>
          <a:xfrm>
            <a:off x="5414896" y="3071237"/>
            <a:ext cx="6442666" cy="784830"/>
            <a:chOff x="5014530" y="2713217"/>
            <a:chExt cx="6442666" cy="784830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0618DDAB-DE0C-E03D-EBD1-57DF393FC48F}"/>
                </a:ext>
              </a:extLst>
            </p:cNvPr>
            <p:cNvSpPr txBox="1"/>
            <p:nvPr/>
          </p:nvSpPr>
          <p:spPr>
            <a:xfrm>
              <a:off x="5014530" y="2913272"/>
              <a:ext cx="644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ق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جـ )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=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ق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أ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ك ي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) =</a:t>
              </a:r>
              <a:r>
                <a:rPr lang="ar-AE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٧٠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ْ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5BD653BD-34AC-83F6-C7C9-A4E6C7FF3177}"/>
                </a:ext>
              </a:extLst>
            </p:cNvPr>
            <p:cNvSpPr txBox="1"/>
            <p:nvPr/>
          </p:nvSpPr>
          <p:spPr>
            <a:xfrm>
              <a:off x="10284740" y="2722446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z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^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0470CB99-95A5-A608-D374-6A80D52A874E}"/>
                </a:ext>
              </a:extLst>
            </p:cNvPr>
            <p:cNvSpPr txBox="1"/>
            <p:nvPr/>
          </p:nvSpPr>
          <p:spPr>
            <a:xfrm>
              <a:off x="8517309" y="2713217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z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^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227D256-825F-7416-2E8E-4AE81885C9B2}"/>
              </a:ext>
            </a:extLst>
          </p:cNvPr>
          <p:cNvSpPr txBox="1"/>
          <p:nvPr/>
        </p:nvSpPr>
        <p:spPr>
          <a:xfrm>
            <a:off x="5701837" y="3277271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معطى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506D319-47F9-4AAB-6807-FA1FEB2F1859}"/>
              </a:ext>
            </a:extLst>
          </p:cNvPr>
          <p:cNvSpPr txBox="1"/>
          <p:nvPr/>
        </p:nvSpPr>
        <p:spPr>
          <a:xfrm>
            <a:off x="3120226" y="3685043"/>
            <a:ext cx="34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(وهما في وضع تناظر )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283FB578-71B9-82B3-E07F-439805F88CF9}"/>
              </a:ext>
            </a:extLst>
          </p:cNvPr>
          <p:cNvGrpSpPr/>
          <p:nvPr/>
        </p:nvGrpSpPr>
        <p:grpSpPr>
          <a:xfrm>
            <a:off x="9071775" y="3950403"/>
            <a:ext cx="2758204" cy="584775"/>
            <a:chOff x="5718286" y="1210414"/>
            <a:chExt cx="2758204" cy="584775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FFD4C0C-4E57-8D5E-783E-988918FC0B85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ك ي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جـ 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258FE377-9A89-37B5-574B-B05731AC4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4629" y="1274202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E4C84680-CD69-1487-2AE7-09BE6E169E38}"/>
                </a:ext>
              </a:extLst>
            </p:cNvPr>
            <p:cNvCxnSpPr/>
            <p:nvPr/>
          </p:nvCxnSpPr>
          <p:spPr>
            <a:xfrm flipH="1">
              <a:off x="6463208" y="1274202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AE9D3E64-54C4-D139-5E92-A5BF65EB8458}"/>
              </a:ext>
            </a:extLst>
          </p:cNvPr>
          <p:cNvGrpSpPr/>
          <p:nvPr/>
        </p:nvGrpSpPr>
        <p:grpSpPr>
          <a:xfrm>
            <a:off x="8690258" y="4607348"/>
            <a:ext cx="3176812" cy="584775"/>
            <a:chOff x="5299678" y="1210414"/>
            <a:chExt cx="3176812" cy="584775"/>
          </a:xfrm>
        </p:grpSpPr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EF1B7C21-F0FC-FA35-A316-C3FC0E9F1B2D}"/>
                </a:ext>
              </a:extLst>
            </p:cNvPr>
            <p:cNvSpPr txBox="1"/>
            <p:nvPr/>
          </p:nvSpPr>
          <p:spPr>
            <a:xfrm>
              <a:off x="5299678" y="1210414"/>
              <a:ext cx="3176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ك منتصف  أ جـ 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6F148BD2-7445-0163-2A80-E98992670345}"/>
                </a:ext>
              </a:extLst>
            </p:cNvPr>
            <p:cNvCxnSpPr/>
            <p:nvPr/>
          </p:nvCxnSpPr>
          <p:spPr>
            <a:xfrm flipH="1">
              <a:off x="6253904" y="1229048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3158D6F1-6D7D-C0E5-D552-3FE6CC6DBC97}"/>
              </a:ext>
            </a:extLst>
          </p:cNvPr>
          <p:cNvGrpSpPr/>
          <p:nvPr/>
        </p:nvGrpSpPr>
        <p:grpSpPr>
          <a:xfrm>
            <a:off x="4139687" y="4625982"/>
            <a:ext cx="2758204" cy="584775"/>
            <a:chOff x="5718286" y="1210414"/>
            <a:chExt cx="2758204" cy="58477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40DC768D-16F3-0FD4-9CA9-1D69158392A2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ك ي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جـ 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540750E7-F1A0-7641-BDD8-1E3893DEF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8179" y="128980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0C78855B-977B-A92E-F870-6605DE9D907B}"/>
                </a:ext>
              </a:extLst>
            </p:cNvPr>
            <p:cNvCxnSpPr/>
            <p:nvPr/>
          </p:nvCxnSpPr>
          <p:spPr>
            <a:xfrm flipH="1">
              <a:off x="6709229" y="129843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1CC799-2C8C-B694-2EEE-3A482955366F}"/>
              </a:ext>
            </a:extLst>
          </p:cNvPr>
          <p:cNvSpPr txBox="1"/>
          <p:nvPr/>
        </p:nvSpPr>
        <p:spPr>
          <a:xfrm>
            <a:off x="2994619" y="4598448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(برهاناً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E1987C3D-D8A6-099C-9B86-24DE26934584}"/>
              </a:ext>
            </a:extLst>
          </p:cNvPr>
          <p:cNvGrpSpPr/>
          <p:nvPr/>
        </p:nvGrpSpPr>
        <p:grpSpPr>
          <a:xfrm>
            <a:off x="9099358" y="5486083"/>
            <a:ext cx="2758204" cy="584775"/>
            <a:chOff x="5718286" y="1210414"/>
            <a:chExt cx="2758204" cy="584775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C61A4FED-2590-CF3C-DFEE-C58DAC8BC24A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6DF91F"/>
                  </a:solidFill>
                  <a:sym typeface="Zawawi" panose="05010101010101010101" pitchFamily="2" charset="2"/>
                </a:rPr>
                <a:t>   ي منتصف أ ب</a:t>
              </a:r>
              <a:endParaRPr lang="en-US" sz="3200" b="1" dirty="0">
                <a:solidFill>
                  <a:srgbClr val="6DF91F"/>
                </a:solidFill>
              </a:endParaRPr>
            </a:p>
          </p:txBody>
        </p: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83226868-2712-AB28-6FA3-920E948F7F4A}"/>
                </a:ext>
              </a:extLst>
            </p:cNvPr>
            <p:cNvCxnSpPr/>
            <p:nvPr/>
          </p:nvCxnSpPr>
          <p:spPr>
            <a:xfrm flipH="1">
              <a:off x="5955955" y="1221850"/>
              <a:ext cx="634180" cy="0"/>
            </a:xfrm>
            <a:prstGeom prst="line">
              <a:avLst/>
            </a:prstGeom>
            <a:ln w="38100">
              <a:solidFill>
                <a:srgbClr val="6DF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39E86761-801F-C051-1FC5-DA27B9C3D670}"/>
              </a:ext>
            </a:extLst>
          </p:cNvPr>
          <p:cNvSpPr txBox="1"/>
          <p:nvPr/>
        </p:nvSpPr>
        <p:spPr>
          <a:xfrm>
            <a:off x="7503425" y="5541967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26F01C"/>
                </a:solidFill>
                <a:sym typeface="Zawawi" panose="05010101010101010101" pitchFamily="2" charset="2"/>
              </a:rPr>
              <a:t>(نظرية)</a:t>
            </a:r>
            <a:endParaRPr lang="en-US" sz="3200" b="1" dirty="0">
              <a:solidFill>
                <a:srgbClr val="26F01C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1DB0E384-336D-D21C-E567-26152944EEA7}"/>
              </a:ext>
            </a:extLst>
          </p:cNvPr>
          <p:cNvSpPr txBox="1"/>
          <p:nvPr/>
        </p:nvSpPr>
        <p:spPr>
          <a:xfrm>
            <a:off x="7916192" y="4598447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معطى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B806A03E-36A7-EF0A-B333-068F6553CD88}"/>
              </a:ext>
            </a:extLst>
          </p:cNvPr>
          <p:cNvSpPr txBox="1"/>
          <p:nvPr/>
        </p:nvSpPr>
        <p:spPr>
          <a:xfrm>
            <a:off x="7503425" y="6142840"/>
            <a:ext cx="431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ym typeface="Zawawi" panose="05010101010101010101" pitchFamily="2" charset="2"/>
              </a:rPr>
              <a:t>أب = </a:t>
            </a:r>
            <a:r>
              <a:rPr lang="ar-AE" sz="3200" b="1" dirty="0">
                <a:sym typeface="Zawawi" panose="05010101010101010101" pitchFamily="2" charset="2"/>
              </a:rPr>
              <a:t>٥</a:t>
            </a:r>
            <a:r>
              <a:rPr lang="ar-KW" sz="3200" b="1" dirty="0">
                <a:sym typeface="Zawawi" panose="05010101010101010101" pitchFamily="2" charset="2"/>
              </a:rPr>
              <a:t> + </a:t>
            </a:r>
            <a:r>
              <a:rPr lang="ar-AE" sz="3200" b="1" dirty="0">
                <a:sym typeface="Zawawi" panose="05010101010101010101" pitchFamily="2" charset="2"/>
              </a:rPr>
              <a:t>٥</a:t>
            </a:r>
            <a:r>
              <a:rPr lang="ar-KW" sz="3200" b="1" dirty="0">
                <a:sym typeface="Zawawi" panose="05010101010101010101" pitchFamily="2" charset="2"/>
              </a:rPr>
              <a:t> = </a:t>
            </a:r>
            <a:r>
              <a:rPr lang="ar-AE" sz="3200" b="1" dirty="0">
                <a:sym typeface="Zawawi" panose="05010101010101010101" pitchFamily="2" charset="2"/>
              </a:rPr>
              <a:t>١٠</a:t>
            </a:r>
            <a:r>
              <a:rPr lang="ar-KW" sz="3200" b="1" dirty="0">
                <a:sym typeface="Zawawi" panose="05010101010101010101" pitchFamily="2" charset="2"/>
              </a:rPr>
              <a:t> سم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22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4" grpId="0"/>
      <p:bldP spid="58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110D186-A5A3-0036-013A-B672E485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14" y="556269"/>
            <a:ext cx="7067550" cy="2492829"/>
          </a:xfrm>
          <a:prstGeom prst="rect">
            <a:avLst/>
          </a:prstGeom>
        </p:spPr>
      </p:pic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8C84CC15-5A78-E357-78CC-007A3D15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02" y="3902429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0A65168-BD2E-C5D8-356D-039258440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1" y="125184"/>
            <a:ext cx="2912608" cy="6422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BE071B-CCB6-7338-2A80-D8B45B13E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10" y="0"/>
            <a:ext cx="4169167" cy="3192474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1B625CE-9AF6-5259-4B26-D502E8276686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7" name="مستطيل: زوايا مستديرة 5">
              <a:extLst>
                <a:ext uri="{FF2B5EF4-FFF2-40B4-BE49-F238E27FC236}">
                  <a16:creationId xmlns:a16="http://schemas.microsoft.com/office/drawing/2014/main" id="{A6DEE30C-4AFA-48C8-F634-00F090C5390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790C54AD-937A-8FE0-D0F3-29EE906BCD3E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z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١٥١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5DDCF4E-E72C-FEBF-AD01-1B43B09B6FA0}"/>
              </a:ext>
            </a:extLst>
          </p:cNvPr>
          <p:cNvGrpSpPr/>
          <p:nvPr/>
        </p:nvGrpSpPr>
        <p:grpSpPr>
          <a:xfrm>
            <a:off x="4416151" y="3429000"/>
            <a:ext cx="6442666" cy="791221"/>
            <a:chOff x="5014530" y="2706826"/>
            <a:chExt cx="6442666" cy="791221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A7B9FF3-40C0-EDAC-36B0-3D833EB550F8}"/>
                </a:ext>
              </a:extLst>
            </p:cNvPr>
            <p:cNvSpPr txBox="1"/>
            <p:nvPr/>
          </p:nvSpPr>
          <p:spPr>
            <a:xfrm>
              <a:off x="5014530" y="2913272"/>
              <a:ext cx="6442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ق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ص)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=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ق </a:t>
              </a:r>
              <a:r>
                <a:rPr lang="ar-SA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(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س هـ د) = </a:t>
              </a:r>
              <a:r>
                <a:rPr lang="ar-AE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٩٥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 ْ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AACEEDC-DD4E-C36C-2807-3AAF85EF1393}"/>
                </a:ext>
              </a:extLst>
            </p:cNvPr>
            <p:cNvSpPr txBox="1"/>
            <p:nvPr/>
          </p:nvSpPr>
          <p:spPr>
            <a:xfrm>
              <a:off x="10151113" y="2758009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z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^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7E23F14-BFD9-17A4-166C-DA7C7F0F7A3F}"/>
                </a:ext>
              </a:extLst>
            </p:cNvPr>
            <p:cNvSpPr txBox="1"/>
            <p:nvPr/>
          </p:nvSpPr>
          <p:spPr>
            <a:xfrm>
              <a:off x="8119169" y="2706826"/>
              <a:ext cx="55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z" sz="20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^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C980E79-7475-0692-790D-0C72E1A96B42}"/>
              </a:ext>
            </a:extLst>
          </p:cNvPr>
          <p:cNvGrpSpPr/>
          <p:nvPr/>
        </p:nvGrpSpPr>
        <p:grpSpPr>
          <a:xfrm>
            <a:off x="5850324" y="2688087"/>
            <a:ext cx="1652943" cy="646331"/>
            <a:chOff x="10446965" y="23650"/>
            <a:chExt cx="1652943" cy="646331"/>
          </a:xfrm>
        </p:grpSpPr>
        <p:sp>
          <p:nvSpPr>
            <p:cNvPr id="14" name="مستطيل: زوايا مستديرة 5">
              <a:extLst>
                <a:ext uri="{FF2B5EF4-FFF2-40B4-BE49-F238E27FC236}">
                  <a16:creationId xmlns:a16="http://schemas.microsoft.com/office/drawing/2014/main" id="{176BAB94-473C-7897-20F4-4F3DAC3EBB26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96DE8BE-18B1-A54B-2BE0-55C3D6E787A2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1374C50-FDF5-1E3F-D904-89679110B5D9}"/>
              </a:ext>
            </a:extLst>
          </p:cNvPr>
          <p:cNvSpPr txBox="1"/>
          <p:nvPr/>
        </p:nvSpPr>
        <p:spPr>
          <a:xfrm>
            <a:off x="4160658" y="3623559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معطى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1965A95-9329-6806-5981-5A40A0D9C117}"/>
              </a:ext>
            </a:extLst>
          </p:cNvPr>
          <p:cNvSpPr txBox="1"/>
          <p:nvPr/>
        </p:nvSpPr>
        <p:spPr>
          <a:xfrm>
            <a:off x="682841" y="3580681"/>
            <a:ext cx="347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(وهما في وضع تناظر )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6A80AC7-269A-1034-C711-A566DB1CAB5A}"/>
              </a:ext>
            </a:extLst>
          </p:cNvPr>
          <p:cNvGrpSpPr/>
          <p:nvPr/>
        </p:nvGrpSpPr>
        <p:grpSpPr>
          <a:xfrm>
            <a:off x="7900817" y="4339186"/>
            <a:ext cx="2758204" cy="584775"/>
            <a:chOff x="5718286" y="1210414"/>
            <a:chExt cx="2758204" cy="584775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6488F39-549B-A77F-04D5-51515D58AE44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هـ د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 ص ع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F7DAE31A-B9D8-03E2-5977-C5031F008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3189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E7AA0934-5FDE-39D8-0385-93CCCC019351}"/>
                </a:ext>
              </a:extLst>
            </p:cNvPr>
            <p:cNvCxnSpPr/>
            <p:nvPr/>
          </p:nvCxnSpPr>
          <p:spPr>
            <a:xfrm flipH="1">
              <a:off x="6392567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D5A03C6-B685-8246-A2B0-C3903829FA6B}"/>
              </a:ext>
            </a:extLst>
          </p:cNvPr>
          <p:cNvGrpSpPr/>
          <p:nvPr/>
        </p:nvGrpSpPr>
        <p:grpSpPr>
          <a:xfrm>
            <a:off x="7691513" y="4971502"/>
            <a:ext cx="3176812" cy="584775"/>
            <a:chOff x="5299678" y="1210414"/>
            <a:chExt cx="3176812" cy="584775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D2BC709B-492A-F75B-0DB8-D00AC8B010D9}"/>
                </a:ext>
              </a:extLst>
            </p:cNvPr>
            <p:cNvSpPr txBox="1"/>
            <p:nvPr/>
          </p:nvSpPr>
          <p:spPr>
            <a:xfrm>
              <a:off x="5299678" y="1210414"/>
              <a:ext cx="3176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هــ منتصف  س ص 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09EC89A1-342D-701E-9C53-2088BA52D69D}"/>
                </a:ext>
              </a:extLst>
            </p:cNvPr>
            <p:cNvCxnSpPr/>
            <p:nvPr/>
          </p:nvCxnSpPr>
          <p:spPr>
            <a:xfrm flipH="1">
              <a:off x="5807451" y="1333574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A64CAC3-3D8D-B36E-BBEE-CD782CB1662D}"/>
              </a:ext>
            </a:extLst>
          </p:cNvPr>
          <p:cNvSpPr txBox="1"/>
          <p:nvPr/>
        </p:nvSpPr>
        <p:spPr>
          <a:xfrm>
            <a:off x="6147997" y="4982364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(معطى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7C42484-BBE8-8CAC-A0EC-A28E58F130A4}"/>
              </a:ext>
            </a:extLst>
          </p:cNvPr>
          <p:cNvSpPr txBox="1"/>
          <p:nvPr/>
        </p:nvSpPr>
        <p:spPr>
          <a:xfrm>
            <a:off x="5952440" y="4998943"/>
            <a:ext cx="47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،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EFAEB1A3-3D45-88F5-4FD9-EB596B78118A}"/>
              </a:ext>
            </a:extLst>
          </p:cNvPr>
          <p:cNvGrpSpPr/>
          <p:nvPr/>
        </p:nvGrpSpPr>
        <p:grpSpPr>
          <a:xfrm>
            <a:off x="3140942" y="4990136"/>
            <a:ext cx="2758204" cy="584775"/>
            <a:chOff x="5718286" y="1210414"/>
            <a:chExt cx="2758204" cy="584775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AB5050AD-F2C3-B690-D2D3-AC4CDE544DEE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هـ د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 ص ع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6D870624-712D-D4B3-106F-2BB138783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3488" y="1324719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9390A5B7-E5F2-4131-8B40-A032894FE0F8}"/>
                </a:ext>
              </a:extLst>
            </p:cNvPr>
            <p:cNvCxnSpPr/>
            <p:nvPr/>
          </p:nvCxnSpPr>
          <p:spPr>
            <a:xfrm flipH="1">
              <a:off x="6401069" y="1324719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905203-3B9B-EC39-5161-209B9BE31D1E}"/>
              </a:ext>
            </a:extLst>
          </p:cNvPr>
          <p:cNvSpPr txBox="1"/>
          <p:nvPr/>
        </p:nvSpPr>
        <p:spPr>
          <a:xfrm>
            <a:off x="1995874" y="4962602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(برهاناً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A193F562-A235-4572-CB9C-0C7360C008B4}"/>
              </a:ext>
            </a:extLst>
          </p:cNvPr>
          <p:cNvGrpSpPr/>
          <p:nvPr/>
        </p:nvGrpSpPr>
        <p:grpSpPr>
          <a:xfrm>
            <a:off x="8100613" y="5850237"/>
            <a:ext cx="2758204" cy="584775"/>
            <a:chOff x="5718286" y="1210414"/>
            <a:chExt cx="2758204" cy="584775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1188F936-2422-6345-51D2-9F27EC2FBB65}"/>
                </a:ext>
              </a:extLst>
            </p:cNvPr>
            <p:cNvSpPr txBox="1"/>
            <p:nvPr/>
          </p:nvSpPr>
          <p:spPr>
            <a:xfrm>
              <a:off x="5718286" y="1210414"/>
              <a:ext cx="275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6DF91F"/>
                  </a:solidFill>
                  <a:sym typeface="Zawawi" panose="05010101010101010101" pitchFamily="2" charset="2"/>
                </a:rPr>
                <a:t>د منتصف س ع</a:t>
              </a:r>
              <a:endParaRPr lang="en-US" sz="3200" b="1" dirty="0">
                <a:solidFill>
                  <a:srgbClr val="6DF91F"/>
                </a:solidFill>
              </a:endParaRPr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06C88065-A02F-B724-78DD-8472EACA6ABB}"/>
                </a:ext>
              </a:extLst>
            </p:cNvPr>
            <p:cNvCxnSpPr/>
            <p:nvPr/>
          </p:nvCxnSpPr>
          <p:spPr>
            <a:xfrm flipH="1">
              <a:off x="6263412" y="1266298"/>
              <a:ext cx="634180" cy="0"/>
            </a:xfrm>
            <a:prstGeom prst="line">
              <a:avLst/>
            </a:prstGeom>
            <a:ln w="38100">
              <a:solidFill>
                <a:srgbClr val="6DF9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9F100A8-1482-AEF1-BEFF-89E1B99914FA}"/>
              </a:ext>
            </a:extLst>
          </p:cNvPr>
          <p:cNvSpPr txBox="1"/>
          <p:nvPr/>
        </p:nvSpPr>
        <p:spPr>
          <a:xfrm>
            <a:off x="6504680" y="5906121"/>
            <a:ext cx="15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26F01C"/>
                </a:solidFill>
                <a:sym typeface="Zawawi" panose="05010101010101010101" pitchFamily="2" charset="2"/>
              </a:rPr>
              <a:t>(نظرية)</a:t>
            </a:r>
            <a:endParaRPr lang="en-US" sz="3200" b="1" dirty="0">
              <a:solidFill>
                <a:srgbClr val="26F0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1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31" grpId="0"/>
      <p:bldP spid="37" grpId="0"/>
      <p:bldP spid="4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2445</TotalTime>
  <Words>234</Words>
  <Application>Microsoft Office PowerPoint</Application>
  <PresentationFormat>شاشة عريضة</PresentationFormat>
  <Paragraphs>61</Paragraphs>
  <Slides>11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نسق Office</vt:lpstr>
      <vt:lpstr>1_Office Theme</vt:lpstr>
      <vt:lpstr>تكامل</vt:lpstr>
      <vt:lpstr>1_حضري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ElHelale</dc:creator>
  <cp:lastModifiedBy>noga 78</cp:lastModifiedBy>
  <cp:revision>380</cp:revision>
  <dcterms:created xsi:type="dcterms:W3CDTF">2020-04-20T13:20:02Z</dcterms:created>
  <dcterms:modified xsi:type="dcterms:W3CDTF">2026-03-09T14:15:54Z</dcterms:modified>
</cp:coreProperties>
</file>