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75" r:id="rId5"/>
    <p:sldId id="276" r:id="rId6"/>
    <p:sldId id="278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4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83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4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8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02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8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5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5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58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0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46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6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3D368-37BC-47BF-B6A8-78B9DFEB9A4A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98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76" y="183260"/>
            <a:ext cx="11684190" cy="65558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78804" y="588655"/>
            <a:ext cx="4394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KW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التحليل والمعادلات</a:t>
            </a:r>
            <a:endParaRPr lang="en-US" sz="6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78804" y="5192893"/>
            <a:ext cx="6282489" cy="144655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KW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 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2-3 </a:t>
            </a:r>
            <a:r>
              <a:rPr lang="ar-KW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) تحليل الحدودية الثلاثية 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ح1</a:t>
            </a:r>
          </a:p>
          <a:p>
            <a:pPr algn="ctr" rtl="1"/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أس</a:t>
            </a:r>
            <a:r>
              <a:rPr lang="ar-KW" sz="44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2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 </a:t>
            </a:r>
            <a:r>
              <a:rPr lang="ar-KW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+ ب س + جـ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ea typeface="Times New Roman" panose="02020603050405020304" pitchFamily="18" charset="0"/>
              <a:cs typeface="AGA Kaleelah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9382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4379" y="1409304"/>
            <a:ext cx="33682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حلل </a:t>
            </a:r>
            <a:r>
              <a:rPr lang="ar-KW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كلاً </a:t>
            </a:r>
            <a:r>
              <a:rPr lang="ar-KW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مما يلي </a:t>
            </a:r>
            <a:r>
              <a:rPr lang="ar-KW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تحليلاً تاماً </a:t>
            </a:r>
            <a:r>
              <a:rPr lang="ar-KW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l-Mujahed Gift 1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46061" y="459009"/>
            <a:ext cx="27222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بداية </a:t>
            </a:r>
            <a:r>
              <a:rPr lang="ar-KW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الدرس 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2231" y="2305195"/>
            <a:ext cx="43973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sz="40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Simplified Arabic" panose="02020603050405020304" pitchFamily="18" charset="-78"/>
              </a:rPr>
              <a:t>2 </a:t>
            </a:r>
            <a:r>
              <a:rPr lang="ar-SA" sz="4000" b="1" dirty="0">
                <a:solidFill>
                  <a:srgbClr val="C00000"/>
                </a:solidFill>
                <a:ea typeface="Times New Roman" panose="02020603050405020304" pitchFamily="18" charset="0"/>
                <a:cs typeface="Simplified Arabic" panose="02020603050405020304" pitchFamily="18" charset="-78"/>
              </a:rPr>
              <a:t>س</a:t>
            </a:r>
            <a:r>
              <a:rPr lang="ar-SA" sz="4000" b="1" baseline="30000" dirty="0">
                <a:solidFill>
                  <a:srgbClr val="C00000"/>
                </a:solidFill>
                <a:ea typeface="Times New Roman" panose="02020603050405020304" pitchFamily="18" charset="0"/>
                <a:cs typeface="Simplified Arabic" panose="02020603050405020304" pitchFamily="18" charset="-78"/>
              </a:rPr>
              <a:t>2</a:t>
            </a:r>
            <a:r>
              <a:rPr lang="ar-SA" sz="4000" b="1" dirty="0">
                <a:solidFill>
                  <a:srgbClr val="C00000"/>
                </a:solidFill>
                <a:ea typeface="Times New Roman" panose="02020603050405020304" pitchFamily="18" charset="0"/>
                <a:cs typeface="Simplified Arabic" panose="02020603050405020304" pitchFamily="18" charset="-78"/>
              </a:rPr>
              <a:t> - 14 س + 24</a:t>
            </a:r>
            <a:endParaRPr lang="en-US" sz="4000" b="1" dirty="0">
              <a:solidFill>
                <a:srgbClr val="C00000"/>
              </a:solidFill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40779" y="3390638"/>
            <a:ext cx="4240263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SA" sz="3600" b="1" dirty="0">
                <a:ea typeface="Calibri" panose="020F0502020204030204" pitchFamily="34" charset="0"/>
                <a:cs typeface="Simplified Arabic" panose="02020603050405020304" pitchFamily="18" charset="-78"/>
              </a:rPr>
              <a:t>2 ( س</a:t>
            </a:r>
            <a:r>
              <a:rPr lang="ar-SA" sz="3600" b="1" baseline="30000" dirty="0">
                <a:ea typeface="Calibri" panose="020F0502020204030204" pitchFamily="34" charset="0"/>
                <a:cs typeface="Simplified Arabic" panose="02020603050405020304" pitchFamily="18" charset="-78"/>
              </a:rPr>
              <a:t>2</a:t>
            </a:r>
            <a:r>
              <a:rPr lang="ar-SA" sz="3600" b="1" dirty="0">
                <a:ea typeface="Calibri" panose="020F0502020204030204" pitchFamily="34" charset="0"/>
                <a:cs typeface="Simplified Arabic" panose="02020603050405020304" pitchFamily="18" charset="-78"/>
              </a:rPr>
              <a:t> – 7 س + 12 ) </a:t>
            </a:r>
            <a:endParaRPr lang="ar-KW" sz="3600" b="1" dirty="0" smtClean="0"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 rtl="1"/>
            <a:endParaRPr lang="ar-KW" sz="3600" b="1" dirty="0" smtClean="0"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 rtl="1"/>
            <a:r>
              <a:rPr lang="ar-SA" sz="36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2 </a:t>
            </a:r>
            <a:r>
              <a:rPr lang="ar-SA" sz="3600" b="1" dirty="0">
                <a:ea typeface="Calibri" panose="020F0502020204030204" pitchFamily="34" charset="0"/>
                <a:cs typeface="Simplified Arabic" panose="02020603050405020304" pitchFamily="18" charset="-78"/>
              </a:rPr>
              <a:t>( س – 3 ) ( س – 4 )</a:t>
            </a:r>
            <a:endParaRPr lang="ar-KW" sz="3600" dirty="0"/>
          </a:p>
        </p:txBody>
      </p:sp>
    </p:spTree>
    <p:extLst>
      <p:ext uri="{BB962C8B-B14F-4D97-AF65-F5344CB8AC3E}">
        <p14:creationId xmlns:p14="http://schemas.microsoft.com/office/powerpoint/2010/main" val="55098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829348" y="459009"/>
            <a:ext cx="28344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عرض الدرس 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69979" y="1357765"/>
            <a:ext cx="45480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أوجد ناتج ضرب </a:t>
            </a:r>
            <a:r>
              <a:rPr lang="ar-KW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(2 س + 3 ) ( س + 1 )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l-Mujahed Gift 1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82833" y="2238409"/>
            <a:ext cx="5395878" cy="1977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KW" sz="2800" b="1" dirty="0">
                <a:ea typeface="Calibri" panose="020F0502020204030204" pitchFamily="34" charset="0"/>
                <a:cs typeface="Simplified Arabic" panose="02020603050405020304" pitchFamily="18" charset="-78"/>
              </a:rPr>
              <a:t>2 س ( س + 1 ) + 3 ( س + 1 </a:t>
            </a:r>
            <a:r>
              <a:rPr lang="ar-KW" sz="28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)</a:t>
            </a:r>
          </a:p>
          <a:p>
            <a:pPr algn="ctr" rtl="1">
              <a:lnSpc>
                <a:spcPct val="150000"/>
              </a:lnSpc>
            </a:pPr>
            <a:r>
              <a:rPr lang="ar-KW" sz="28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2 </a:t>
            </a:r>
            <a:r>
              <a:rPr lang="ar-KW" sz="2800" b="1" dirty="0">
                <a:ea typeface="Calibri" panose="020F0502020204030204" pitchFamily="34" charset="0"/>
                <a:cs typeface="Simplified Arabic" panose="02020603050405020304" pitchFamily="18" charset="-78"/>
              </a:rPr>
              <a:t>س</a:t>
            </a:r>
            <a:r>
              <a:rPr lang="ar-KW" sz="2800" b="1" baseline="30000" dirty="0">
                <a:ea typeface="Calibri" panose="020F0502020204030204" pitchFamily="34" charset="0"/>
                <a:cs typeface="Simplified Arabic" panose="02020603050405020304" pitchFamily="18" charset="-78"/>
              </a:rPr>
              <a:t>2</a:t>
            </a:r>
            <a:r>
              <a:rPr lang="ar-KW" sz="2800" b="1" dirty="0">
                <a:ea typeface="Calibri" panose="020F0502020204030204" pitchFamily="34" charset="0"/>
                <a:cs typeface="Simplified Arabic" panose="02020603050405020304" pitchFamily="18" charset="-78"/>
              </a:rPr>
              <a:t> + 2 س + 3 س + 3 </a:t>
            </a:r>
            <a:endParaRPr lang="ar-KW" sz="2800" b="1" dirty="0" smtClean="0"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algn="ctr" rtl="1">
              <a:lnSpc>
                <a:spcPct val="150000"/>
              </a:lnSpc>
            </a:pPr>
            <a:r>
              <a:rPr lang="ar-KW" sz="28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2س</a:t>
            </a:r>
            <a:r>
              <a:rPr lang="ar-KW" sz="2800" b="1" baseline="30000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2</a:t>
            </a:r>
            <a:r>
              <a:rPr lang="ar-KW" sz="2800" b="1" dirty="0" smtClean="0"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KW" sz="2800" b="1" dirty="0">
                <a:ea typeface="Calibri" panose="020F0502020204030204" pitchFamily="34" charset="0"/>
                <a:cs typeface="Simplified Arabic" panose="02020603050405020304" pitchFamily="18" charset="-78"/>
              </a:rPr>
              <a:t>+ 5 س + 3</a:t>
            </a:r>
            <a:endParaRPr lang="ar-KW" sz="2800" b="1" dirty="0"/>
          </a:p>
        </p:txBody>
      </p:sp>
      <p:pic>
        <p:nvPicPr>
          <p:cNvPr id="14" name="Picture 13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17546" y="4879584"/>
            <a:ext cx="6926453" cy="66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61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1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829348" y="459009"/>
            <a:ext cx="28344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عرض الدرس 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1468" y="1228450"/>
            <a:ext cx="2712310" cy="70093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95735" y="1283053"/>
            <a:ext cx="45336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KW" sz="3600" b="1" dirty="0">
                <a:solidFill>
                  <a:srgbClr val="B64E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حلل تحليلا تاما : 5 س</a:t>
            </a:r>
            <a:r>
              <a:rPr lang="ar-KW" sz="3600" b="1" baseline="30000" dirty="0">
                <a:solidFill>
                  <a:srgbClr val="B64E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2</a:t>
            </a:r>
            <a:r>
              <a:rPr lang="ar-KW" sz="3600" b="1" dirty="0">
                <a:solidFill>
                  <a:srgbClr val="B64E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 – 12 س + 7</a:t>
            </a:r>
          </a:p>
        </p:txBody>
      </p:sp>
      <p:pic>
        <p:nvPicPr>
          <p:cNvPr id="9" name="Picture 8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4894" y="2295819"/>
            <a:ext cx="7215814" cy="1671274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6826" y="4317407"/>
            <a:ext cx="7443882" cy="1605129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5"/>
          <a:stretch>
            <a:fillRect/>
          </a:stretch>
        </p:blipFill>
        <p:spPr>
          <a:xfrm>
            <a:off x="4027819" y="5922536"/>
            <a:ext cx="4506271" cy="4399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2351" y="1983987"/>
            <a:ext cx="3257209" cy="40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06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829348" y="459009"/>
            <a:ext cx="28344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عرض الدرس 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00408" y="1255751"/>
            <a:ext cx="40302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600" b="1" dirty="0">
                <a:solidFill>
                  <a:srgbClr val="B64E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حلل تحليلا تاما : </a:t>
            </a:r>
            <a:r>
              <a:rPr lang="ar-KW" sz="3600" b="1" dirty="0" smtClean="0">
                <a:solidFill>
                  <a:srgbClr val="B64E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2 </a:t>
            </a:r>
            <a:r>
              <a:rPr lang="ar-KW" sz="3600" b="1" dirty="0">
                <a:solidFill>
                  <a:srgbClr val="B64E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س</a:t>
            </a:r>
            <a:r>
              <a:rPr lang="ar-KW" sz="3600" b="1" baseline="30000" dirty="0">
                <a:solidFill>
                  <a:srgbClr val="B64E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2</a:t>
            </a:r>
            <a:r>
              <a:rPr lang="ar-KW" sz="3600" b="1" dirty="0">
                <a:solidFill>
                  <a:srgbClr val="B64E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 </a:t>
            </a:r>
            <a:r>
              <a:rPr lang="ar-KW" sz="3600" b="1" dirty="0" smtClean="0">
                <a:solidFill>
                  <a:srgbClr val="B64E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Al-Mujahed Gift 1" pitchFamily="2" charset="-78"/>
              </a:rPr>
              <a:t>- 7 س - 4</a:t>
            </a:r>
            <a:endParaRPr lang="ar-KW" sz="3600" b="1" dirty="0">
              <a:solidFill>
                <a:srgbClr val="B64E8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Al-Mujahed Gift 1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1510" y="1228450"/>
            <a:ext cx="1702268" cy="7009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4125" y="2314104"/>
            <a:ext cx="3667435" cy="9704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3310" y="2082145"/>
            <a:ext cx="3335773" cy="223151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861998" y="3790442"/>
            <a:ext cx="4676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KW" sz="2800" dirty="0">
                <a:ea typeface="Calibri" panose="020F0502020204030204" pitchFamily="34" charset="0"/>
                <a:cs typeface="Simplified Arabic" panose="02020603050405020304" pitchFamily="18" charset="-78"/>
              </a:rPr>
              <a:t>-8 س + س = -7 س = الحد الأوسط</a:t>
            </a:r>
            <a:endParaRPr lang="ar-KW" sz="2800" dirty="0"/>
          </a:p>
        </p:txBody>
      </p:sp>
      <p:sp>
        <p:nvSpPr>
          <p:cNvPr id="11" name="Rectangle 10"/>
          <p:cNvSpPr/>
          <p:nvPr/>
        </p:nvSpPr>
        <p:spPr>
          <a:xfrm>
            <a:off x="4499083" y="4725684"/>
            <a:ext cx="50978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KW" sz="2400" dirty="0">
                <a:ea typeface="Calibri" panose="020F0502020204030204" pitchFamily="34" charset="0"/>
                <a:cs typeface="Simplified Arabic" panose="02020603050405020304" pitchFamily="18" charset="-78"/>
              </a:rPr>
              <a:t>2 س</a:t>
            </a:r>
            <a:r>
              <a:rPr lang="ar-KW" sz="2400" baseline="30000" dirty="0">
                <a:ea typeface="Calibri" panose="020F0502020204030204" pitchFamily="34" charset="0"/>
                <a:cs typeface="Simplified Arabic" panose="02020603050405020304" pitchFamily="18" charset="-78"/>
              </a:rPr>
              <a:t>2</a:t>
            </a:r>
            <a:r>
              <a:rPr lang="ar-KW" sz="2400" dirty="0">
                <a:ea typeface="Calibri" panose="020F0502020204030204" pitchFamily="34" charset="0"/>
                <a:cs typeface="Simplified Arabic" panose="02020603050405020304" pitchFamily="18" charset="-78"/>
              </a:rPr>
              <a:t> – 7 س – 4 = ( 2 س + 1 ) ( س – 4 )</a:t>
            </a:r>
            <a:endParaRPr lang="ar-KW" sz="2400" dirty="0"/>
          </a:p>
        </p:txBody>
      </p:sp>
    </p:spTree>
    <p:extLst>
      <p:ext uri="{BB962C8B-B14F-4D97-AF65-F5344CB8AC3E}">
        <p14:creationId xmlns:p14="http://schemas.microsoft.com/office/powerpoint/2010/main" val="35974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" grpId="0"/>
      <p:bldP spid="8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8829348" y="459009"/>
            <a:ext cx="283443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عرض الدرس :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7139" y="1228450"/>
            <a:ext cx="2626640" cy="6917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40" y="1010338"/>
            <a:ext cx="7840007" cy="2482669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607353" y="3732536"/>
            <a:ext cx="57583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dirty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تطبيق : تمرن </a:t>
            </a:r>
            <a:r>
              <a:rPr lang="ar-KW" sz="3200" dirty="0" smtClean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( 1 ، 2 ، 3 ، 4 ) </a:t>
            </a:r>
            <a:r>
              <a:rPr lang="ar-KW" sz="3200" dirty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صفحة </a:t>
            </a:r>
            <a:r>
              <a:rPr lang="ar-KW" sz="3200" dirty="0" smtClean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(85)</a:t>
            </a:r>
            <a:endParaRPr lang="en-US" sz="32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8640" y="4402167"/>
            <a:ext cx="3430194" cy="72761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9641" y="4501941"/>
            <a:ext cx="3264784" cy="6278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78040" y="5515595"/>
            <a:ext cx="3300794" cy="6949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003" y="5515595"/>
            <a:ext cx="4260422" cy="62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4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21039" y="602088"/>
            <a:ext cx="3305402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KW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GA Dimnah Regular" pitchFamily="2" charset="-78"/>
              </a:rPr>
              <a:t>الخاتمة والتقييم </a:t>
            </a:r>
            <a:r>
              <a:rPr lang="ar-KW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GA Dimnah Regular" pitchFamily="2" charset="-78"/>
              </a:rPr>
              <a:t>:</a:t>
            </a:r>
            <a:endParaRPr lang="en-US" sz="4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AGA Dimnah Regular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1771" y="1847638"/>
            <a:ext cx="42082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KW" sz="3200" dirty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تطبيق : تمرن </a:t>
            </a:r>
            <a:r>
              <a:rPr lang="ar-KW" sz="3200" dirty="0" smtClean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(7) </a:t>
            </a:r>
            <a:r>
              <a:rPr lang="ar-KW" sz="3200" dirty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صفحة </a:t>
            </a:r>
            <a:r>
              <a:rPr lang="ar-KW" sz="3200" dirty="0" smtClean="0">
                <a:solidFill>
                  <a:srgbClr val="C00000"/>
                </a:solidFill>
                <a:latin typeface="Simplified Arabic" panose="02020603050405020304" pitchFamily="18" charset="-78"/>
                <a:ea typeface="Times New Roman" panose="02020603050405020304" pitchFamily="18" charset="0"/>
                <a:cs typeface="AGA Kaleelah Regular" pitchFamily="2" charset="-78"/>
              </a:rPr>
              <a:t>(110)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6140" y="2922079"/>
            <a:ext cx="8327600" cy="589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6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190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AGA Dimnah Regular</vt:lpstr>
      <vt:lpstr>AGA Kaleelah Regular</vt:lpstr>
      <vt:lpstr>Al-Mujahed Gift 1</vt:lpstr>
      <vt:lpstr>Arial</vt:lpstr>
      <vt:lpstr>Calibri</vt:lpstr>
      <vt:lpstr>Calibri Light</vt:lpstr>
      <vt:lpstr>Simplified Arabic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AlHussaini</dc:creator>
  <cp:keywords>MidNight</cp:keywords>
  <cp:lastModifiedBy>USER</cp:lastModifiedBy>
  <cp:revision>119</cp:revision>
  <dcterms:created xsi:type="dcterms:W3CDTF">2019-08-30T19:33:53Z</dcterms:created>
  <dcterms:modified xsi:type="dcterms:W3CDTF">2025-10-10T22:01:30Z</dcterms:modified>
</cp:coreProperties>
</file>