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7"/>
  </p:notesMasterIdLst>
  <p:sldIdLst>
    <p:sldId id="730" r:id="rId2"/>
    <p:sldId id="960" r:id="rId3"/>
    <p:sldId id="963" r:id="rId4"/>
    <p:sldId id="964" r:id="rId5"/>
    <p:sldId id="966" r:id="rId6"/>
    <p:sldId id="965" r:id="rId7"/>
    <p:sldId id="967" r:id="rId8"/>
    <p:sldId id="968" r:id="rId9"/>
    <p:sldId id="969" r:id="rId10"/>
    <p:sldId id="972" r:id="rId11"/>
    <p:sldId id="986" r:id="rId12"/>
    <p:sldId id="974" r:id="rId13"/>
    <p:sldId id="975" r:id="rId14"/>
    <p:sldId id="971" r:id="rId15"/>
    <p:sldId id="976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  <a:srgbClr val="FFFF99"/>
    <a:srgbClr val="FFFF66"/>
    <a:srgbClr val="FFFFCC"/>
    <a:srgbClr val="FFFF00"/>
    <a:srgbClr val="0000FF"/>
    <a:srgbClr val="763A66"/>
    <a:srgbClr val="0F6FC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47" autoAdjust="0"/>
    <p:restoredTop sz="92832" autoAdjust="0"/>
  </p:normalViewPr>
  <p:slideViewPr>
    <p:cSldViewPr snapToGrid="0">
      <p:cViewPr varScale="1">
        <p:scale>
          <a:sx n="67" d="100"/>
          <a:sy n="67" d="100"/>
        </p:scale>
        <p:origin x="7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4/28/2021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4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17/09/1442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hyperlink" Target="../../&#1593;&#1585;&#1590;%20&#1605;&#1588;&#1585;&#1608;&#1593;%20&#1575;&#1604;&#1576;&#1585;&#1605;&#1580;&#1610;&#1575;&#1578;%20-%20&#1575;&#1604;&#1578;&#1608;&#1580;&#1610;&#1607;.pptx#-1,16,Slide 16" TargetMode="Externa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8.xml"/><Relationship Id="rId1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ekramy20121120\92011\كتاب العاشر\حوسبة 10\صورة1.png"/>
          <p:cNvPicPr>
            <a:picLocks noChangeAspect="1" noChangeArrowheads="1"/>
          </p:cNvPicPr>
          <p:nvPr/>
        </p:nvPicPr>
        <p:blipFill>
          <a:blip r:embed="rId2"/>
          <a:srcRect l="3147" t="1626" r="4023" b="2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3414241" y="0"/>
            <a:ext cx="2520000" cy="360000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lt1"/>
                </a:solidFill>
              </a:rPr>
              <a:pPr algn="ctr"/>
              <a:t>28/04/2021 11:37 ص</a:t>
            </a:fld>
            <a:endParaRPr lang="ar-SA" sz="2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4002" y="455951"/>
            <a:ext cx="5883342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( 9 </a:t>
            </a:r>
            <a:r>
              <a:rPr lang="ar-KW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ـ</a:t>
            </a:r>
            <a:r>
              <a:rPr lang="ar-KW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2 ) تقسيم قطعة مستقيمة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57146" y="1369807"/>
            <a:ext cx="1355834" cy="4729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الأمثلة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7559" y="1339973"/>
            <a:ext cx="2096813" cy="4729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حاول أن تحل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evel 18">
            <a:hlinkClick r:id="rId3" action="ppaction://hlinksldjump"/>
          </p:cNvPr>
          <p:cNvSpPr/>
          <p:nvPr/>
        </p:nvSpPr>
        <p:spPr>
          <a:xfrm>
            <a:off x="2010246" y="1994406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0" name="Bevel 19">
            <a:hlinkClick r:id="rId4" action="ppaction://hlinksldjump"/>
          </p:cNvPr>
          <p:cNvSpPr/>
          <p:nvPr/>
        </p:nvSpPr>
        <p:spPr>
          <a:xfrm>
            <a:off x="4968500" y="2018725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1" name="Horizontal Scroll 20">
            <a:hlinkClick r:id="rId5" action="ppaction://hlinksldjump"/>
          </p:cNvPr>
          <p:cNvSpPr/>
          <p:nvPr/>
        </p:nvSpPr>
        <p:spPr>
          <a:xfrm>
            <a:off x="6127845" y="1978115"/>
            <a:ext cx="2988000" cy="684000"/>
          </a:xfrm>
          <a:prstGeom prst="horizontalScrol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التقسيم من الداخل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4" name="Horizontal Scroll 23">
            <a:hlinkClick r:id="rId6" action="ppaction://hlinksldjump"/>
          </p:cNvPr>
          <p:cNvSpPr/>
          <p:nvPr/>
        </p:nvSpPr>
        <p:spPr>
          <a:xfrm>
            <a:off x="6168787" y="2733779"/>
            <a:ext cx="2988000" cy="684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التقسيم من الخارج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5" name="Bevel 34">
            <a:hlinkClick r:id="rId7" action="ppaction://hlinksldjump"/>
          </p:cNvPr>
          <p:cNvSpPr/>
          <p:nvPr/>
        </p:nvSpPr>
        <p:spPr>
          <a:xfrm>
            <a:off x="4334599" y="2022017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6" name="Bevel 35">
            <a:hlinkClick r:id="rId8" action="ppaction://hlinksldjump"/>
          </p:cNvPr>
          <p:cNvSpPr/>
          <p:nvPr/>
        </p:nvSpPr>
        <p:spPr>
          <a:xfrm>
            <a:off x="3679507" y="2022017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7" name="Bevel 36">
            <a:hlinkClick r:id="rId9" action="ppaction://hlinksldjump"/>
          </p:cNvPr>
          <p:cNvSpPr/>
          <p:nvPr/>
        </p:nvSpPr>
        <p:spPr>
          <a:xfrm>
            <a:off x="1396094" y="1994721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8" name="Bevel 37">
            <a:hlinkClick r:id="rId10" action="ppaction://hlinksldjump"/>
          </p:cNvPr>
          <p:cNvSpPr/>
          <p:nvPr/>
        </p:nvSpPr>
        <p:spPr>
          <a:xfrm>
            <a:off x="756768" y="2010487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1" name="Bevel 30">
            <a:hlinkClick r:id="rId11" action="ppaction://hlinkpres?slideindex=16&amp;slidetitle=Slide 16"/>
          </p:cNvPr>
          <p:cNvSpPr/>
          <p:nvPr/>
        </p:nvSpPr>
        <p:spPr>
          <a:xfrm>
            <a:off x="0" y="6164317"/>
            <a:ext cx="1182414" cy="693683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1200" b="1" dirty="0">
                <a:latin typeface="Arial" pitchFamily="34" charset="0"/>
                <a:cs typeface="Arial" pitchFamily="34" charset="0"/>
              </a:rPr>
              <a:t>فهرس الموضوعات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Bevel 31">
            <a:hlinkClick r:id="rId12" action="ppaction://hlinksldjump"/>
          </p:cNvPr>
          <p:cNvSpPr/>
          <p:nvPr/>
        </p:nvSpPr>
        <p:spPr>
          <a:xfrm>
            <a:off x="4670734" y="2707465"/>
            <a:ext cx="540000" cy="576000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3" name="Bevel 32">
            <a:hlinkClick r:id="rId13" action="ppaction://hlinksldjump"/>
          </p:cNvPr>
          <p:cNvSpPr/>
          <p:nvPr/>
        </p:nvSpPr>
        <p:spPr>
          <a:xfrm>
            <a:off x="1654577" y="2680169"/>
            <a:ext cx="540000" cy="576000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4" name="Bevel 33">
            <a:hlinkClick r:id="rId14" action="ppaction://hlinksldjump"/>
          </p:cNvPr>
          <p:cNvSpPr/>
          <p:nvPr/>
        </p:nvSpPr>
        <p:spPr>
          <a:xfrm>
            <a:off x="4024349" y="2707465"/>
            <a:ext cx="540000" cy="576000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324304" y="6793348"/>
            <a:ext cx="78196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 l="12396" t="41164" r="13000" b="34483"/>
          <a:stretch>
            <a:fillRect/>
          </a:stretch>
        </p:blipFill>
        <p:spPr bwMode="auto">
          <a:xfrm>
            <a:off x="0" y="331076"/>
            <a:ext cx="9143999" cy="146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133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4099035" y="435522"/>
            <a:ext cx="5044966" cy="62076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إحداثيات نقطة التقسيم من الخارج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218385" y="1229708"/>
            <a:ext cx="2268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( 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301765" y="1229709"/>
            <a:ext cx="2304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 ( س</a:t>
            </a:r>
            <a:r>
              <a:rPr lang="ar-KW" sz="2800" b="1" baseline="-25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ص</a:t>
            </a:r>
            <a:r>
              <a:rPr lang="ar-KW" sz="2800" b="1" baseline="-25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117021" y="2238705"/>
            <a:ext cx="551794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263457" y="2222938"/>
            <a:ext cx="551794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3815254" y="1797268"/>
            <a:ext cx="2238703" cy="5990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888824" y="1792008"/>
            <a:ext cx="2238703" cy="599089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/>
          <p:cNvSpPr/>
          <p:nvPr/>
        </p:nvSpPr>
        <p:spPr>
          <a:xfrm>
            <a:off x="4666590" y="2238702"/>
            <a:ext cx="551794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</a:p>
          <a:p>
            <a:pPr algn="ctr"/>
            <a:endParaRPr lang="ar-KW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6400800" y="3058488"/>
            <a:ext cx="900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554013" y="3058487"/>
            <a:ext cx="900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8244000" y="3058489"/>
            <a:ext cx="900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324304" y="6793348"/>
            <a:ext cx="78196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6400800" y="3783701"/>
            <a:ext cx="900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2554013" y="3783700"/>
            <a:ext cx="900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8244000" y="3783702"/>
            <a:ext cx="900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4507572" y="3058489"/>
            <a:ext cx="900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4507572" y="3783702"/>
            <a:ext cx="900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5454869" y="3358034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5465375" y="3352774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3499945" y="3294971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3510451" y="3289711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Alternate Process 30"/>
          <p:cNvSpPr/>
          <p:nvPr/>
        </p:nvSpPr>
        <p:spPr>
          <a:xfrm>
            <a:off x="252249" y="4887294"/>
            <a:ext cx="674757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   ،   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4144014" y="5439092"/>
            <a:ext cx="2304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1078918" y="5439094"/>
            <a:ext cx="2484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/>
        </p:nvSpPr>
        <p:spPr>
          <a:xfrm>
            <a:off x="6999890" y="5155292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نقطة التقسيم=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5674225" y="5533675"/>
            <a:ext cx="537394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5138201" y="5644037"/>
            <a:ext cx="360000" cy="396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4428749" y="5549440"/>
            <a:ext cx="537394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2663011" y="5517909"/>
            <a:ext cx="537394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2126987" y="5628271"/>
            <a:ext cx="360000" cy="396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1417535" y="5533674"/>
            <a:ext cx="537394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5122435" y="4855761"/>
            <a:ext cx="360000" cy="396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</a:t>
            </a:r>
          </a:p>
        </p:txBody>
      </p:sp>
      <p:sp>
        <p:nvSpPr>
          <p:cNvPr id="51" name="Flowchart: Alternate Process 50"/>
          <p:cNvSpPr/>
          <p:nvPr/>
        </p:nvSpPr>
        <p:spPr>
          <a:xfrm>
            <a:off x="2126987" y="4950354"/>
            <a:ext cx="360000" cy="396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5533693" y="4761164"/>
            <a:ext cx="1150882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م×س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3925610" y="4776929"/>
            <a:ext cx="1150882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ن×س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2538245" y="4839991"/>
            <a:ext cx="1150882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م×ص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30162" y="4855756"/>
            <a:ext cx="1150882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ن×ص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324304" y="6793348"/>
            <a:ext cx="78196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 l="44106" t="20905" r="9002" b="50216"/>
          <a:stretch>
            <a:fillRect/>
          </a:stretch>
        </p:blipFill>
        <p:spPr bwMode="auto">
          <a:xfrm>
            <a:off x="3042745" y="362607"/>
            <a:ext cx="6101255" cy="126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/>
          <a:srcRect l="12844" t="37284" r="55531" b="14225"/>
          <a:stretch>
            <a:fillRect/>
          </a:stretch>
        </p:blipFill>
        <p:spPr bwMode="auto">
          <a:xfrm>
            <a:off x="0" y="914399"/>
            <a:ext cx="3547241" cy="305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Flowchart: Alternate Process 61"/>
          <p:cNvSpPr/>
          <p:nvPr/>
        </p:nvSpPr>
        <p:spPr>
          <a:xfrm>
            <a:off x="3641885" y="5502162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6653026" y="5580993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1×1ـــ4×4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ـــ 4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6805591" y="6022427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Flowchart: Alternate Process 64"/>
          <p:cNvSpPr/>
          <p:nvPr/>
        </p:nvSpPr>
        <p:spPr>
          <a:xfrm>
            <a:off x="4319747" y="5580995"/>
            <a:ext cx="220717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1×2ـــ4×8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ـــ 4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0800000">
            <a:off x="4413965" y="6022429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Flowchart: Alternate Process 66"/>
          <p:cNvSpPr/>
          <p:nvPr/>
        </p:nvSpPr>
        <p:spPr>
          <a:xfrm>
            <a:off x="3406102" y="5801719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709448" y="5533693"/>
            <a:ext cx="285359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،      )</a:t>
            </a: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1497711" y="4508932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</p:txBody>
      </p:sp>
      <p:sp>
        <p:nvSpPr>
          <p:cNvPr id="76" name="Flowchart: Alternate Process 75"/>
          <p:cNvSpPr/>
          <p:nvPr/>
        </p:nvSpPr>
        <p:spPr>
          <a:xfrm>
            <a:off x="7267930" y="1844572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3720697" y="1844571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4" name="Flowchart: Alternate Process 103"/>
          <p:cNvSpPr/>
          <p:nvPr/>
        </p:nvSpPr>
        <p:spPr>
          <a:xfrm>
            <a:off x="8244000" y="1844573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6" name="Flowchart: Alternate Process 105"/>
          <p:cNvSpPr/>
          <p:nvPr/>
        </p:nvSpPr>
        <p:spPr>
          <a:xfrm>
            <a:off x="7267930" y="2569785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7" name="Flowchart: Alternate Process 106"/>
          <p:cNvSpPr/>
          <p:nvPr/>
        </p:nvSpPr>
        <p:spPr>
          <a:xfrm>
            <a:off x="3720697" y="2569784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8" name="Flowchart: Alternate Process 107"/>
          <p:cNvSpPr/>
          <p:nvPr/>
        </p:nvSpPr>
        <p:spPr>
          <a:xfrm>
            <a:off x="8244000" y="2569786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9" name="Flowchart: Alternate Process 108"/>
          <p:cNvSpPr/>
          <p:nvPr/>
        </p:nvSpPr>
        <p:spPr>
          <a:xfrm>
            <a:off x="5548128" y="1844573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0" name="Flowchart: Alternate Process 109"/>
          <p:cNvSpPr/>
          <p:nvPr/>
        </p:nvSpPr>
        <p:spPr>
          <a:xfrm>
            <a:off x="5548128" y="2569786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 flipV="1">
            <a:off x="6321999" y="2144118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6332505" y="2138858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0800000" flipV="1">
            <a:off x="4540501" y="2081055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10800000">
            <a:off x="4551007" y="2075795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lowchart: Alternate Process 114"/>
          <p:cNvSpPr/>
          <p:nvPr/>
        </p:nvSpPr>
        <p:spPr>
          <a:xfrm>
            <a:off x="7285802" y="3294999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6" name="Flowchart: Alternate Process 115"/>
          <p:cNvSpPr/>
          <p:nvPr/>
        </p:nvSpPr>
        <p:spPr>
          <a:xfrm>
            <a:off x="3738569" y="3294998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8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7" name="Flowchart: Alternate Process 116"/>
          <p:cNvSpPr/>
          <p:nvPr/>
        </p:nvSpPr>
        <p:spPr>
          <a:xfrm>
            <a:off x="8261872" y="3295000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8" name="Flowchart: Alternate Process 117"/>
          <p:cNvSpPr/>
          <p:nvPr/>
        </p:nvSpPr>
        <p:spPr>
          <a:xfrm>
            <a:off x="7285802" y="4020212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9" name="Flowchart: Alternate Process 118"/>
          <p:cNvSpPr/>
          <p:nvPr/>
        </p:nvSpPr>
        <p:spPr>
          <a:xfrm>
            <a:off x="3738569" y="4020211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0" name="Flowchart: Alternate Process 119"/>
          <p:cNvSpPr/>
          <p:nvPr/>
        </p:nvSpPr>
        <p:spPr>
          <a:xfrm>
            <a:off x="1183164" y="4824257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1" name="Flowchart: Alternate Process 120"/>
          <p:cNvSpPr/>
          <p:nvPr/>
        </p:nvSpPr>
        <p:spPr>
          <a:xfrm>
            <a:off x="5566000" y="3295000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2" name="Flowchart: Alternate Process 121"/>
          <p:cNvSpPr/>
          <p:nvPr/>
        </p:nvSpPr>
        <p:spPr>
          <a:xfrm>
            <a:off x="5566000" y="4020213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rot="10800000" flipV="1">
            <a:off x="6339871" y="3594545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10800000">
            <a:off x="6350377" y="3589285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10800000" flipV="1">
            <a:off x="4558373" y="3531482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0800000">
            <a:off x="4568879" y="3526222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Alternate Process 126"/>
          <p:cNvSpPr/>
          <p:nvPr/>
        </p:nvSpPr>
        <p:spPr>
          <a:xfrm>
            <a:off x="4493087" y="4619296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rot="10800000">
            <a:off x="4645652" y="5060730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Flowchart: Alternate Process 128"/>
          <p:cNvSpPr/>
          <p:nvPr/>
        </p:nvSpPr>
        <p:spPr>
          <a:xfrm>
            <a:off x="1923393" y="4619298"/>
            <a:ext cx="2443593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ــــ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rot="10800000">
            <a:off x="2254026" y="5060732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Flowchart: Alternate Process 130"/>
          <p:cNvSpPr/>
          <p:nvPr/>
        </p:nvSpPr>
        <p:spPr>
          <a:xfrm>
            <a:off x="6999890" y="4776930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نقطة التقسيم=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2" name="Flowchart: Alternate Process 131"/>
          <p:cNvSpPr/>
          <p:nvPr/>
        </p:nvSpPr>
        <p:spPr>
          <a:xfrm>
            <a:off x="8293404" y="4004448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3" name="Flowchart: Alternate Process 132"/>
          <p:cNvSpPr/>
          <p:nvPr/>
        </p:nvSpPr>
        <p:spPr>
          <a:xfrm>
            <a:off x="2319664" y="5691355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4" name="Flowchart: Alternate Process 133"/>
          <p:cNvSpPr/>
          <p:nvPr/>
        </p:nvSpPr>
        <p:spPr>
          <a:xfrm>
            <a:off x="1200312" y="5691353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7" grpId="0" animBg="1"/>
      <p:bldP spid="68" grpId="0"/>
      <p:bldP spid="75" grpId="0"/>
      <p:bldP spid="76" grpId="0" animBg="1"/>
      <p:bldP spid="79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7" grpId="0"/>
      <p:bldP spid="129" grpId="0"/>
      <p:bldP spid="131" grpId="0" animBg="1"/>
      <p:bldP spid="132" grpId="0" animBg="1"/>
      <p:bldP spid="133" grpId="0" animBg="1"/>
      <p:bldP spid="1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324304" y="6793348"/>
            <a:ext cx="78196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 l="28112" t="19612" r="12879" b="60345"/>
          <a:stretch>
            <a:fillRect/>
          </a:stretch>
        </p:blipFill>
        <p:spPr bwMode="auto">
          <a:xfrm>
            <a:off x="1" y="378371"/>
            <a:ext cx="9144000" cy="121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rot="10800000">
            <a:off x="1324304" y="6793348"/>
            <a:ext cx="78196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Alternate Process 52"/>
          <p:cNvSpPr/>
          <p:nvPr/>
        </p:nvSpPr>
        <p:spPr>
          <a:xfrm>
            <a:off x="3641885" y="5502162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6653026" y="5580993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2×(ــ2)ــ3×1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ــ 3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10800000">
            <a:off x="6805591" y="6022427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Flowchart: Alternate Process 55"/>
          <p:cNvSpPr/>
          <p:nvPr/>
        </p:nvSpPr>
        <p:spPr>
          <a:xfrm>
            <a:off x="4319747" y="5580995"/>
            <a:ext cx="220717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2×1ـــ3×4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ــ 3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10800000">
            <a:off x="4413965" y="6022429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Flowchart: Alternate Process 57"/>
          <p:cNvSpPr/>
          <p:nvPr/>
        </p:nvSpPr>
        <p:spPr>
          <a:xfrm>
            <a:off x="3406102" y="5801719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709448" y="5533693"/>
            <a:ext cx="285359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،      )</a:t>
            </a: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1497711" y="4508932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</p:txBody>
      </p:sp>
      <p:sp>
        <p:nvSpPr>
          <p:cNvPr id="61" name="Flowchart: Alternate Process 60"/>
          <p:cNvSpPr/>
          <p:nvPr/>
        </p:nvSpPr>
        <p:spPr>
          <a:xfrm>
            <a:off x="7267930" y="1844572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2" name="Flowchart: Alternate Process 61"/>
          <p:cNvSpPr/>
          <p:nvPr/>
        </p:nvSpPr>
        <p:spPr>
          <a:xfrm>
            <a:off x="3720697" y="1844571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8244000" y="1844573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4" name="Flowchart: Alternate Process 63"/>
          <p:cNvSpPr/>
          <p:nvPr/>
        </p:nvSpPr>
        <p:spPr>
          <a:xfrm>
            <a:off x="7267930" y="2569785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5" name="Flowchart: Alternate Process 64"/>
          <p:cNvSpPr/>
          <p:nvPr/>
        </p:nvSpPr>
        <p:spPr>
          <a:xfrm>
            <a:off x="3720697" y="2569784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6" name="Flowchart: Alternate Process 65"/>
          <p:cNvSpPr/>
          <p:nvPr/>
        </p:nvSpPr>
        <p:spPr>
          <a:xfrm>
            <a:off x="8244000" y="2569786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5548128" y="1844573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5548128" y="2569786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10800000" flipV="1">
            <a:off x="6321999" y="2144118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6332505" y="2138858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4540501" y="2081055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4551007" y="2075795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Alternate Process 72"/>
          <p:cNvSpPr/>
          <p:nvPr/>
        </p:nvSpPr>
        <p:spPr>
          <a:xfrm>
            <a:off x="7285802" y="3294999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3738569" y="3294998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8261872" y="3295000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7285802" y="4020212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2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3738569" y="4020211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1183164" y="4824257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5566000" y="3295000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1" name="Flowchart: Alternate Process 80"/>
          <p:cNvSpPr/>
          <p:nvPr/>
        </p:nvSpPr>
        <p:spPr>
          <a:xfrm>
            <a:off x="5566000" y="4020213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10800000" flipV="1">
            <a:off x="6339871" y="3594545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0800000">
            <a:off x="6350377" y="3589285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0800000" flipV="1">
            <a:off x="4558373" y="3531482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0800000">
            <a:off x="4568879" y="3526222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Alternate Process 85"/>
          <p:cNvSpPr/>
          <p:nvPr/>
        </p:nvSpPr>
        <p:spPr>
          <a:xfrm>
            <a:off x="4493087" y="4619296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rot="10800000">
            <a:off x="4645652" y="5060730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Flowchart: Alternate Process 87"/>
          <p:cNvSpPr/>
          <p:nvPr/>
        </p:nvSpPr>
        <p:spPr>
          <a:xfrm>
            <a:off x="1923393" y="4619298"/>
            <a:ext cx="2443593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ــــ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rot="10800000">
            <a:off x="2254026" y="5060732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Flowchart: Alternate Process 89"/>
          <p:cNvSpPr/>
          <p:nvPr/>
        </p:nvSpPr>
        <p:spPr>
          <a:xfrm>
            <a:off x="6999890" y="4776930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نقطة التقسيم=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1" name="Flowchart: Alternate Process 90"/>
          <p:cNvSpPr/>
          <p:nvPr/>
        </p:nvSpPr>
        <p:spPr>
          <a:xfrm>
            <a:off x="8293404" y="4004448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2" name="Flowchart: Alternate Process 91"/>
          <p:cNvSpPr/>
          <p:nvPr/>
        </p:nvSpPr>
        <p:spPr>
          <a:xfrm>
            <a:off x="2319664" y="5691355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3" name="Flowchart: Alternate Process 92"/>
          <p:cNvSpPr/>
          <p:nvPr/>
        </p:nvSpPr>
        <p:spPr>
          <a:xfrm>
            <a:off x="1200312" y="5691353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8" grpId="0" animBg="1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/>
      <p:bldP spid="88" grpId="0"/>
      <p:bldP spid="90" grpId="0" animBg="1"/>
      <p:bldP spid="91" grpId="0" animBg="1"/>
      <p:bldP spid="92" grpId="0" animBg="1"/>
      <p:bldP spid="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324304" y="6793348"/>
            <a:ext cx="78196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 l="16843" t="71121" r="12879" b="14009"/>
          <a:stretch>
            <a:fillRect/>
          </a:stretch>
        </p:blipFill>
        <p:spPr bwMode="auto">
          <a:xfrm>
            <a:off x="0" y="441435"/>
            <a:ext cx="9144000" cy="108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" name="Flowchart: Alternate Process 95"/>
          <p:cNvSpPr/>
          <p:nvPr/>
        </p:nvSpPr>
        <p:spPr>
          <a:xfrm>
            <a:off x="3641885" y="5502162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7" name="Flowchart: Alternate Process 96"/>
          <p:cNvSpPr/>
          <p:nvPr/>
        </p:nvSpPr>
        <p:spPr>
          <a:xfrm>
            <a:off x="6653026" y="5580993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3×3ــ8×(ــ2)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ـــ 8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rot="10800000">
            <a:off x="6805591" y="6022427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Flowchart: Alternate Process 98"/>
          <p:cNvSpPr/>
          <p:nvPr/>
        </p:nvSpPr>
        <p:spPr>
          <a:xfrm>
            <a:off x="4319747" y="5580995"/>
            <a:ext cx="220717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3×1ــ 8×2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ـــ 8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rot="10800000">
            <a:off x="4413965" y="6022429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Flowchart: Alternate Process 100"/>
          <p:cNvSpPr/>
          <p:nvPr/>
        </p:nvSpPr>
        <p:spPr>
          <a:xfrm>
            <a:off x="3406102" y="5801719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2" name="Flowchart: Alternate Process 101"/>
          <p:cNvSpPr/>
          <p:nvPr/>
        </p:nvSpPr>
        <p:spPr>
          <a:xfrm>
            <a:off x="709448" y="5533693"/>
            <a:ext cx="285359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،      )</a:t>
            </a: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3" name="Flowchart: Alternate Process 102"/>
          <p:cNvSpPr/>
          <p:nvPr/>
        </p:nvSpPr>
        <p:spPr>
          <a:xfrm>
            <a:off x="1497711" y="4508932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</p:txBody>
      </p:sp>
      <p:sp>
        <p:nvSpPr>
          <p:cNvPr id="104" name="Flowchart: Alternate Process 103"/>
          <p:cNvSpPr/>
          <p:nvPr/>
        </p:nvSpPr>
        <p:spPr>
          <a:xfrm>
            <a:off x="7267930" y="1844572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5" name="Flowchart: Alternate Process 104"/>
          <p:cNvSpPr/>
          <p:nvPr/>
        </p:nvSpPr>
        <p:spPr>
          <a:xfrm>
            <a:off x="3720697" y="1844571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6" name="Flowchart: Alternate Process 105"/>
          <p:cNvSpPr/>
          <p:nvPr/>
        </p:nvSpPr>
        <p:spPr>
          <a:xfrm>
            <a:off x="8244000" y="1844573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7" name="Flowchart: Alternate Process 106"/>
          <p:cNvSpPr/>
          <p:nvPr/>
        </p:nvSpPr>
        <p:spPr>
          <a:xfrm>
            <a:off x="7267930" y="2569785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8" name="Flowchart: Alternate Process 107"/>
          <p:cNvSpPr/>
          <p:nvPr/>
        </p:nvSpPr>
        <p:spPr>
          <a:xfrm>
            <a:off x="3720697" y="2569784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9" name="Flowchart: Alternate Process 108"/>
          <p:cNvSpPr/>
          <p:nvPr/>
        </p:nvSpPr>
        <p:spPr>
          <a:xfrm>
            <a:off x="8244000" y="2569786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0" name="Flowchart: Alternate Process 109"/>
          <p:cNvSpPr/>
          <p:nvPr/>
        </p:nvSpPr>
        <p:spPr>
          <a:xfrm>
            <a:off x="5548128" y="1844573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1" name="Flowchart: Alternate Process 110"/>
          <p:cNvSpPr/>
          <p:nvPr/>
        </p:nvSpPr>
        <p:spPr>
          <a:xfrm>
            <a:off x="5548128" y="2569786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rot="10800000" flipV="1">
            <a:off x="6321999" y="2144118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0800000">
            <a:off x="6332505" y="2138858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10800000" flipV="1">
            <a:off x="4540501" y="2081055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>
            <a:off x="4551007" y="2075795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lowchart: Alternate Process 115"/>
          <p:cNvSpPr/>
          <p:nvPr/>
        </p:nvSpPr>
        <p:spPr>
          <a:xfrm>
            <a:off x="7285802" y="3294999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 2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7" name="Flowchart: Alternate Process 116"/>
          <p:cNvSpPr/>
          <p:nvPr/>
        </p:nvSpPr>
        <p:spPr>
          <a:xfrm>
            <a:off x="3738569" y="3294998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8" name="Flowchart: Alternate Process 117"/>
          <p:cNvSpPr/>
          <p:nvPr/>
        </p:nvSpPr>
        <p:spPr>
          <a:xfrm>
            <a:off x="8261872" y="3295000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9" name="Flowchart: Alternate Process 118"/>
          <p:cNvSpPr/>
          <p:nvPr/>
        </p:nvSpPr>
        <p:spPr>
          <a:xfrm>
            <a:off x="7285802" y="4020212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0" name="Flowchart: Alternate Process 119"/>
          <p:cNvSpPr/>
          <p:nvPr/>
        </p:nvSpPr>
        <p:spPr>
          <a:xfrm>
            <a:off x="3738569" y="4020211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1" name="Flowchart: Alternate Process 120"/>
          <p:cNvSpPr/>
          <p:nvPr/>
        </p:nvSpPr>
        <p:spPr>
          <a:xfrm>
            <a:off x="1183164" y="4824257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2" name="Flowchart: Alternate Process 121"/>
          <p:cNvSpPr/>
          <p:nvPr/>
        </p:nvSpPr>
        <p:spPr>
          <a:xfrm>
            <a:off x="5566000" y="3295000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3" name="Flowchart: Alternate Process 122"/>
          <p:cNvSpPr/>
          <p:nvPr/>
        </p:nvSpPr>
        <p:spPr>
          <a:xfrm>
            <a:off x="5566000" y="4020213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8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rot="10800000" flipV="1">
            <a:off x="6339871" y="3594545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10800000">
            <a:off x="6350377" y="3589285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0800000" flipV="1">
            <a:off x="4558373" y="3531482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0800000">
            <a:off x="4568879" y="3526222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lowchart: Alternate Process 127"/>
          <p:cNvSpPr/>
          <p:nvPr/>
        </p:nvSpPr>
        <p:spPr>
          <a:xfrm>
            <a:off x="4493087" y="4619296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rot="10800000">
            <a:off x="4645652" y="5060730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Flowchart: Alternate Process 129"/>
          <p:cNvSpPr/>
          <p:nvPr/>
        </p:nvSpPr>
        <p:spPr>
          <a:xfrm>
            <a:off x="1923393" y="4619298"/>
            <a:ext cx="2443593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ــــ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rot="10800000">
            <a:off x="2254026" y="5060732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Flowchart: Alternate Process 131"/>
          <p:cNvSpPr/>
          <p:nvPr/>
        </p:nvSpPr>
        <p:spPr>
          <a:xfrm>
            <a:off x="6999890" y="4776930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نقطة التقسيم=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3" name="Flowchart: Alternate Process 132"/>
          <p:cNvSpPr/>
          <p:nvPr/>
        </p:nvSpPr>
        <p:spPr>
          <a:xfrm>
            <a:off x="8293404" y="4004448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4" name="Flowchart: Alternate Process 133"/>
          <p:cNvSpPr/>
          <p:nvPr/>
        </p:nvSpPr>
        <p:spPr>
          <a:xfrm>
            <a:off x="2319664" y="5691355"/>
            <a:ext cx="75600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5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6" name="Flowchart: Alternate Process 135"/>
          <p:cNvSpPr/>
          <p:nvPr/>
        </p:nvSpPr>
        <p:spPr>
          <a:xfrm>
            <a:off x="1182426" y="5675592"/>
            <a:ext cx="677917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13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</a:p>
        </p:txBody>
      </p:sp>
      <p:cxnSp>
        <p:nvCxnSpPr>
          <p:cNvPr id="137" name="Straight Connector 136"/>
          <p:cNvCxnSpPr/>
          <p:nvPr/>
        </p:nvCxnSpPr>
        <p:spPr>
          <a:xfrm rot="10800000">
            <a:off x="1264130" y="6038198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9" grpId="0"/>
      <p:bldP spid="101" grpId="0" animBg="1"/>
      <p:bldP spid="102" grpId="0"/>
      <p:bldP spid="103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8" grpId="0"/>
      <p:bldP spid="130" grpId="0"/>
      <p:bldP spid="132" grpId="0" animBg="1"/>
      <p:bldP spid="133" grpId="0" animBg="1"/>
      <p:bldP spid="134" grpId="0"/>
      <p:bldP spid="1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 l="13329" t="16595" r="12758" b="21734"/>
          <a:stretch>
            <a:fillRect/>
          </a:stretch>
        </p:blipFill>
        <p:spPr bwMode="auto">
          <a:xfrm>
            <a:off x="1" y="331076"/>
            <a:ext cx="9144000" cy="42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133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19508" t="11638" r="18090" b="6250"/>
          <a:stretch>
            <a:fillRect/>
          </a:stretch>
        </p:blipFill>
        <p:spPr bwMode="auto">
          <a:xfrm>
            <a:off x="0" y="441434"/>
            <a:ext cx="9144000" cy="588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133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4099035" y="435522"/>
            <a:ext cx="5044966" cy="62076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احداثيات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نقطة التقسيم من الداخل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0" y="1277009"/>
            <a:ext cx="9144000" cy="3137335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اذا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كانت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قطعة مستقيمة بحيث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أ ( 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ويراد تقسيمها من الداخل من جهة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بنسبة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: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وكانت نقطة التقسيم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 فإن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حيث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                    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389592" y="3468416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 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endParaRPr lang="ar-KW" sz="2800" b="1" baseline="-25000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 +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3542157" y="3909850"/>
            <a:ext cx="1692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Alternate Process 10"/>
          <p:cNvSpPr/>
          <p:nvPr/>
        </p:nvSpPr>
        <p:spPr>
          <a:xfrm>
            <a:off x="315311" y="3468418"/>
            <a:ext cx="220717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 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endParaRPr lang="ar-KW" sz="2800" b="1" baseline="-25000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 +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409529" y="3909852"/>
            <a:ext cx="1908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lowchart: Alternate Process 12"/>
          <p:cNvSpPr/>
          <p:nvPr/>
        </p:nvSpPr>
        <p:spPr>
          <a:xfrm>
            <a:off x="5060730" y="4619295"/>
            <a:ext cx="2268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( 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144110" y="4619296"/>
            <a:ext cx="2304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 ( س</a:t>
            </a:r>
            <a:r>
              <a:rPr lang="ar-KW" sz="2800" b="1" baseline="-25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ص</a:t>
            </a:r>
            <a:r>
              <a:rPr lang="ar-KW" sz="2800" b="1" baseline="-25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959366" y="5628292"/>
            <a:ext cx="551794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105802" y="5612525"/>
            <a:ext cx="551794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3657599" y="5186855"/>
            <a:ext cx="2238703" cy="5990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731169" y="5181595"/>
            <a:ext cx="2238703" cy="599089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/>
          <p:cNvSpPr/>
          <p:nvPr/>
        </p:nvSpPr>
        <p:spPr>
          <a:xfrm>
            <a:off x="4508935" y="5628289"/>
            <a:ext cx="551794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</a:p>
          <a:p>
            <a:pPr algn="ctr"/>
            <a:endParaRPr lang="ar-KW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133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4099035" y="435522"/>
            <a:ext cx="5044966" cy="62076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إحداثيات نقطة التقسيم من الداخل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218385" y="1229708"/>
            <a:ext cx="2268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( 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301765" y="1229709"/>
            <a:ext cx="2304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 ( س</a:t>
            </a:r>
            <a:r>
              <a:rPr lang="ar-KW" sz="2800" b="1" baseline="-25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ص</a:t>
            </a:r>
            <a:r>
              <a:rPr lang="ar-KW" sz="2800" b="1" baseline="-25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117021" y="2238705"/>
            <a:ext cx="551794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263457" y="2222938"/>
            <a:ext cx="551794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3815254" y="1797268"/>
            <a:ext cx="2238703" cy="5990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888824" y="1792008"/>
            <a:ext cx="2238703" cy="599089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/>
          <p:cNvSpPr/>
          <p:nvPr/>
        </p:nvSpPr>
        <p:spPr>
          <a:xfrm>
            <a:off x="4666590" y="2238702"/>
            <a:ext cx="551794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</a:p>
          <a:p>
            <a:pPr algn="ctr"/>
            <a:endParaRPr lang="ar-KW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6400800" y="3058488"/>
            <a:ext cx="900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554013" y="3058487"/>
            <a:ext cx="900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8244000" y="3058489"/>
            <a:ext cx="900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324304" y="6793348"/>
            <a:ext cx="78196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6400800" y="3783701"/>
            <a:ext cx="900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2554013" y="3783700"/>
            <a:ext cx="900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8244000" y="3783702"/>
            <a:ext cx="900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4507572" y="3058489"/>
            <a:ext cx="900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4507572" y="3783702"/>
            <a:ext cx="900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5454869" y="3358034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5465375" y="3352774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3499945" y="3294971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3510451" y="3289711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Alternate Process 30"/>
          <p:cNvSpPr/>
          <p:nvPr/>
        </p:nvSpPr>
        <p:spPr>
          <a:xfrm>
            <a:off x="252249" y="4887294"/>
            <a:ext cx="674757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   ،   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4144014" y="5439092"/>
            <a:ext cx="2304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1078918" y="5439094"/>
            <a:ext cx="2484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/>
        </p:nvSpPr>
        <p:spPr>
          <a:xfrm>
            <a:off x="6999890" y="5155292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نقطة التقسيم=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5674225" y="5533675"/>
            <a:ext cx="537394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5138201" y="5644037"/>
            <a:ext cx="360000" cy="396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4428749" y="5549440"/>
            <a:ext cx="537394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2663011" y="5517909"/>
            <a:ext cx="537394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2126987" y="5628271"/>
            <a:ext cx="360000" cy="396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1417535" y="5533674"/>
            <a:ext cx="537394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5122435" y="4855761"/>
            <a:ext cx="360000" cy="396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2126987" y="4950354"/>
            <a:ext cx="360000" cy="396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5533693" y="4761164"/>
            <a:ext cx="1150882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م×س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3925610" y="4776929"/>
            <a:ext cx="1150882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ن×س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2538245" y="4839991"/>
            <a:ext cx="1150882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م×ص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30162" y="4855756"/>
            <a:ext cx="1150882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ن×ص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owchart: Alternate Process 41"/>
          <p:cNvSpPr/>
          <p:nvPr/>
        </p:nvSpPr>
        <p:spPr>
          <a:xfrm>
            <a:off x="1497711" y="4162080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3641885" y="5155310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133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324304" y="6793348"/>
            <a:ext cx="78196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34654" t="12284" r="12516" b="72414"/>
          <a:stretch>
            <a:fillRect/>
          </a:stretch>
        </p:blipFill>
        <p:spPr bwMode="auto">
          <a:xfrm>
            <a:off x="1" y="394138"/>
            <a:ext cx="9144000" cy="1119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 l="15146" t="27371" r="36750" b="9698"/>
          <a:stretch>
            <a:fillRect/>
          </a:stretch>
        </p:blipFill>
        <p:spPr bwMode="auto">
          <a:xfrm>
            <a:off x="0" y="1481959"/>
            <a:ext cx="3799490" cy="279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owchart: Alternate Process 8"/>
          <p:cNvSpPr/>
          <p:nvPr/>
        </p:nvSpPr>
        <p:spPr>
          <a:xfrm>
            <a:off x="7267930" y="1497720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720697" y="1497719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244000" y="1497721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267930" y="2222933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720697" y="2222932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8244000" y="2222934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548128" y="1497721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5548128" y="2222934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6321999" y="1797266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6332505" y="1792006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540501" y="1734203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4551007" y="1728943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/>
          <p:cNvSpPr/>
          <p:nvPr/>
        </p:nvSpPr>
        <p:spPr>
          <a:xfrm>
            <a:off x="7285802" y="2948147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ــ5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738569" y="2948146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8261872" y="2948148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7285802" y="3673360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3738569" y="3673359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4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183164" y="4477405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5566000" y="2948148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5566000" y="3673361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6339871" y="3247693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350377" y="3242433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4558373" y="3184630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568879" y="3179370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Alternate Process 33"/>
          <p:cNvSpPr/>
          <p:nvPr/>
        </p:nvSpPr>
        <p:spPr>
          <a:xfrm>
            <a:off x="4493087" y="4272444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0800000">
            <a:off x="4645652" y="4713878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1923393" y="4272446"/>
            <a:ext cx="2443593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2254026" y="4713880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lowchart: Alternate Process 40"/>
          <p:cNvSpPr/>
          <p:nvPr/>
        </p:nvSpPr>
        <p:spPr>
          <a:xfrm>
            <a:off x="6999890" y="4430078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نقطة التقسيم=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6448098" y="5234141"/>
            <a:ext cx="227021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1×7 +3×(ــ5)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+ 3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>
            <a:off x="6805591" y="5675575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Flowchart: Alternate Process 44"/>
          <p:cNvSpPr/>
          <p:nvPr/>
        </p:nvSpPr>
        <p:spPr>
          <a:xfrm>
            <a:off x="4319747" y="5234143"/>
            <a:ext cx="220717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1×(ــ4)+3×3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+ 3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0800000">
            <a:off x="4413965" y="5675577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Flowchart: Alternate Process 47"/>
          <p:cNvSpPr/>
          <p:nvPr/>
        </p:nvSpPr>
        <p:spPr>
          <a:xfrm>
            <a:off x="3406102" y="5454867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0" y="5186841"/>
            <a:ext cx="334229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ــ2، 1.25 )</a:t>
            </a: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8293404" y="3657596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4" grpId="0"/>
      <p:bldP spid="39" grpId="0"/>
      <p:bldP spid="41" grpId="0" animBg="1"/>
      <p:bldP spid="43" grpId="0"/>
      <p:bldP spid="45" grpId="0"/>
      <p:bldP spid="48" grpId="0" animBg="1"/>
      <p:bldP spid="49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133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32958" t="54310" r="12637" b="22629"/>
          <a:stretch>
            <a:fillRect/>
          </a:stretch>
        </p:blipFill>
        <p:spPr bwMode="auto">
          <a:xfrm>
            <a:off x="2065283" y="409903"/>
            <a:ext cx="7078717" cy="1560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8" name="Flowchart: Alternate Process 47"/>
          <p:cNvSpPr/>
          <p:nvPr/>
        </p:nvSpPr>
        <p:spPr>
          <a:xfrm>
            <a:off x="1497711" y="4635060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3641885" y="5628290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7267930" y="1970700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3720697" y="1970699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8244000" y="1970701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7267930" y="2695913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3720697" y="2695912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8244000" y="2695914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5548128" y="1970701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8" name="Flowchart: Alternate Process 57"/>
          <p:cNvSpPr/>
          <p:nvPr/>
        </p:nvSpPr>
        <p:spPr>
          <a:xfrm>
            <a:off x="5548128" y="2695914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10800000" flipV="1">
            <a:off x="6321999" y="2270246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6332505" y="2264986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4540501" y="2207183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4551007" y="2201923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owchart: Alternate Process 62"/>
          <p:cNvSpPr/>
          <p:nvPr/>
        </p:nvSpPr>
        <p:spPr>
          <a:xfrm>
            <a:off x="7285802" y="3421127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4" name="Flowchart: Alternate Process 63"/>
          <p:cNvSpPr/>
          <p:nvPr/>
        </p:nvSpPr>
        <p:spPr>
          <a:xfrm>
            <a:off x="3738569" y="3421126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ــ4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5" name="Flowchart: Alternate Process 64"/>
          <p:cNvSpPr/>
          <p:nvPr/>
        </p:nvSpPr>
        <p:spPr>
          <a:xfrm>
            <a:off x="8261872" y="3421128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6" name="Flowchart: Alternate Process 65"/>
          <p:cNvSpPr/>
          <p:nvPr/>
        </p:nvSpPr>
        <p:spPr>
          <a:xfrm>
            <a:off x="7285802" y="4146340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ــ2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3738569" y="4146339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1183164" y="4950385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5566000" y="3421128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0" name="Flowchart: Alternate Process 69"/>
          <p:cNvSpPr/>
          <p:nvPr/>
        </p:nvSpPr>
        <p:spPr>
          <a:xfrm>
            <a:off x="5566000" y="4146341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10800000" flipV="1">
            <a:off x="6339871" y="3720673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6350377" y="3715413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 flipV="1">
            <a:off x="4558373" y="3657610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4568879" y="3652350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owchart: Alternate Process 75"/>
          <p:cNvSpPr/>
          <p:nvPr/>
        </p:nvSpPr>
        <p:spPr>
          <a:xfrm>
            <a:off x="4493087" y="4745424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rot="10800000">
            <a:off x="4645652" y="5186858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Flowchart: Alternate Process 117"/>
          <p:cNvSpPr/>
          <p:nvPr/>
        </p:nvSpPr>
        <p:spPr>
          <a:xfrm>
            <a:off x="1923393" y="4745426"/>
            <a:ext cx="2443593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rot="10800000">
            <a:off x="2254026" y="5186860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Flowchart: Alternate Process 119"/>
          <p:cNvSpPr/>
          <p:nvPr/>
        </p:nvSpPr>
        <p:spPr>
          <a:xfrm>
            <a:off x="6999890" y="4903058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نقطة التقسيم=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1" name="Flowchart: Alternate Process 120"/>
          <p:cNvSpPr/>
          <p:nvPr/>
        </p:nvSpPr>
        <p:spPr>
          <a:xfrm>
            <a:off x="6448098" y="5707121"/>
            <a:ext cx="227021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1×(ــ2)+2×3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+ 2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rot="10800000">
            <a:off x="6805591" y="6148555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Flowchart: Alternate Process 122"/>
          <p:cNvSpPr/>
          <p:nvPr/>
        </p:nvSpPr>
        <p:spPr>
          <a:xfrm>
            <a:off x="4319747" y="5707123"/>
            <a:ext cx="220717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1×3+2×(ــ4)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+ 2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10800000">
            <a:off x="4413965" y="6148557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Flowchart: Alternate Process 124"/>
          <p:cNvSpPr/>
          <p:nvPr/>
        </p:nvSpPr>
        <p:spPr>
          <a:xfrm>
            <a:off x="3406102" y="5927847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6" name="Flowchart: Alternate Process 125"/>
          <p:cNvSpPr/>
          <p:nvPr/>
        </p:nvSpPr>
        <p:spPr>
          <a:xfrm>
            <a:off x="0" y="5659821"/>
            <a:ext cx="334229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،        )</a:t>
            </a: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7" name="Flowchart: Alternate Process 126"/>
          <p:cNvSpPr/>
          <p:nvPr/>
        </p:nvSpPr>
        <p:spPr>
          <a:xfrm>
            <a:off x="8293404" y="4130576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1939189" y="5722891"/>
            <a:ext cx="677917" cy="819807"/>
            <a:chOff x="1560805" y="5722891"/>
            <a:chExt cx="677917" cy="819807"/>
          </a:xfrm>
        </p:grpSpPr>
        <p:sp>
          <p:nvSpPr>
            <p:cNvPr id="129" name="Flowchart: Alternate Process 128"/>
            <p:cNvSpPr/>
            <p:nvPr/>
          </p:nvSpPr>
          <p:spPr>
            <a:xfrm>
              <a:off x="1560805" y="5722891"/>
              <a:ext cx="677917" cy="819807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4</a:t>
              </a:r>
            </a:p>
            <a:p>
              <a:pPr algn="ctr"/>
              <a:r>
                <a: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3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10800000">
              <a:off x="1610949" y="6085496"/>
              <a:ext cx="612000" cy="158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83325" y="5707126"/>
            <a:ext cx="914430" cy="819807"/>
            <a:chOff x="1560805" y="5722891"/>
            <a:chExt cx="677917" cy="819807"/>
          </a:xfrm>
        </p:grpSpPr>
        <p:sp>
          <p:nvSpPr>
            <p:cNvPr id="132" name="Flowchart: Alternate Process 131"/>
            <p:cNvSpPr/>
            <p:nvPr/>
          </p:nvSpPr>
          <p:spPr>
            <a:xfrm>
              <a:off x="1560805" y="5722891"/>
              <a:ext cx="677917" cy="819807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ــ 5</a:t>
              </a:r>
            </a:p>
            <a:p>
              <a:pPr algn="ctr"/>
              <a:r>
                <a: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3</a:t>
              </a:r>
            </a:p>
          </p:txBody>
        </p:sp>
        <p:cxnSp>
          <p:nvCxnSpPr>
            <p:cNvPr id="133" name="Straight Connector 132"/>
            <p:cNvCxnSpPr/>
            <p:nvPr/>
          </p:nvCxnSpPr>
          <p:spPr>
            <a:xfrm rot="10800000">
              <a:off x="1610949" y="6085496"/>
              <a:ext cx="612000" cy="158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6" grpId="0"/>
      <p:bldP spid="118" grpId="0"/>
      <p:bldP spid="120" grpId="0" animBg="1"/>
      <p:bldP spid="121" grpId="0"/>
      <p:bldP spid="123" grpId="0"/>
      <p:bldP spid="125" grpId="0" animBg="1"/>
      <p:bldP spid="126" grpId="0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133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324304" y="6793348"/>
            <a:ext cx="78196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lowchart: Alternate Process 77"/>
          <p:cNvSpPr/>
          <p:nvPr/>
        </p:nvSpPr>
        <p:spPr>
          <a:xfrm>
            <a:off x="3641885" y="5628290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9" name="Flowchart: Alternate Process 108"/>
          <p:cNvSpPr/>
          <p:nvPr/>
        </p:nvSpPr>
        <p:spPr>
          <a:xfrm>
            <a:off x="6653026" y="5707121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3×2+5×5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+ 5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rot="10800000">
            <a:off x="6805591" y="6148555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Flowchart: Alternate Process 110"/>
          <p:cNvSpPr/>
          <p:nvPr/>
        </p:nvSpPr>
        <p:spPr>
          <a:xfrm>
            <a:off x="4319747" y="5707123"/>
            <a:ext cx="220717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3×4 + 5× 9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+ 5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rot="10800000">
            <a:off x="4413965" y="6148557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Flowchart: Alternate Process 112"/>
          <p:cNvSpPr/>
          <p:nvPr/>
        </p:nvSpPr>
        <p:spPr>
          <a:xfrm>
            <a:off x="3406102" y="5927847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4" name="Flowchart: Alternate Process 113"/>
          <p:cNvSpPr/>
          <p:nvPr/>
        </p:nvSpPr>
        <p:spPr>
          <a:xfrm>
            <a:off x="898634" y="5659821"/>
            <a:ext cx="266440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،     )</a:t>
            </a: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6" name="Flowchart: Alternate Process 115"/>
          <p:cNvSpPr/>
          <p:nvPr/>
        </p:nvSpPr>
        <p:spPr>
          <a:xfrm>
            <a:off x="2412141" y="5707124"/>
            <a:ext cx="677917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8</a:t>
            </a:r>
          </a:p>
        </p:txBody>
      </p:sp>
      <p:cxnSp>
        <p:nvCxnSpPr>
          <p:cNvPr id="117" name="Straight Connector 116"/>
          <p:cNvCxnSpPr/>
          <p:nvPr/>
        </p:nvCxnSpPr>
        <p:spPr>
          <a:xfrm rot="10800000">
            <a:off x="2446547" y="6085496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47256" t="13147" r="19786" b="66594"/>
          <a:stretch>
            <a:fillRect/>
          </a:stretch>
        </p:blipFill>
        <p:spPr bwMode="auto">
          <a:xfrm>
            <a:off x="0" y="346842"/>
            <a:ext cx="9144000" cy="148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Flowchart: Alternate Process 48"/>
          <p:cNvSpPr/>
          <p:nvPr/>
        </p:nvSpPr>
        <p:spPr>
          <a:xfrm>
            <a:off x="1371618" y="5707124"/>
            <a:ext cx="677917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57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8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1406024" y="6069730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Flowchart: Alternate Process 50"/>
          <p:cNvSpPr/>
          <p:nvPr/>
        </p:nvSpPr>
        <p:spPr>
          <a:xfrm>
            <a:off x="1497711" y="4635060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7267930" y="1970700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3720697" y="1970699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8244000" y="1970701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7267930" y="2695913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3720697" y="2695912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8244000" y="2695914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8" name="Flowchart: Alternate Process 57"/>
          <p:cNvSpPr/>
          <p:nvPr/>
        </p:nvSpPr>
        <p:spPr>
          <a:xfrm>
            <a:off x="5548128" y="1970701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5548128" y="2695914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0800000" flipV="1">
            <a:off x="6321999" y="2270246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6332505" y="2264986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 flipV="1">
            <a:off x="4540501" y="2207183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4551007" y="2201923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Alternate Process 63"/>
          <p:cNvSpPr/>
          <p:nvPr/>
        </p:nvSpPr>
        <p:spPr>
          <a:xfrm>
            <a:off x="7285802" y="3421127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5" name="Flowchart: Alternate Process 64"/>
          <p:cNvSpPr/>
          <p:nvPr/>
        </p:nvSpPr>
        <p:spPr>
          <a:xfrm>
            <a:off x="3738569" y="3421126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6" name="Flowchart: Alternate Process 65"/>
          <p:cNvSpPr/>
          <p:nvPr/>
        </p:nvSpPr>
        <p:spPr>
          <a:xfrm>
            <a:off x="8261872" y="3421128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7285802" y="4146340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3738569" y="4146339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1183164" y="4950385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0" name="Flowchart: Alternate Process 69"/>
          <p:cNvSpPr/>
          <p:nvPr/>
        </p:nvSpPr>
        <p:spPr>
          <a:xfrm>
            <a:off x="5566000" y="3421128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1" name="Flowchart: Alternate Process 70"/>
          <p:cNvSpPr/>
          <p:nvPr/>
        </p:nvSpPr>
        <p:spPr>
          <a:xfrm>
            <a:off x="5566000" y="4146341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10800000" flipV="1">
            <a:off x="6339871" y="3720673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6350377" y="3715413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 flipV="1">
            <a:off x="4558373" y="3657610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4568879" y="3652350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Alternate Process 78"/>
          <p:cNvSpPr/>
          <p:nvPr/>
        </p:nvSpPr>
        <p:spPr>
          <a:xfrm>
            <a:off x="4493087" y="4745424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rot="10800000">
            <a:off x="4645652" y="5186858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Flowchart: Alternate Process 118"/>
          <p:cNvSpPr/>
          <p:nvPr/>
        </p:nvSpPr>
        <p:spPr>
          <a:xfrm>
            <a:off x="1923393" y="4745426"/>
            <a:ext cx="2443593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rot="10800000">
            <a:off x="2254026" y="5186860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Flowchart: Alternate Process 120"/>
          <p:cNvSpPr/>
          <p:nvPr/>
        </p:nvSpPr>
        <p:spPr>
          <a:xfrm>
            <a:off x="6999890" y="4903058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نقطة التقسيم=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2" name="Flowchart: Alternate Process 121"/>
          <p:cNvSpPr/>
          <p:nvPr/>
        </p:nvSpPr>
        <p:spPr>
          <a:xfrm>
            <a:off x="8293404" y="4130576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09" grpId="0"/>
      <p:bldP spid="111" grpId="0"/>
      <p:bldP spid="113" grpId="0" animBg="1"/>
      <p:bldP spid="114" grpId="0"/>
      <p:bldP spid="116" grpId="0"/>
      <p:bldP spid="49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9" grpId="0"/>
      <p:bldP spid="119" grpId="0"/>
      <p:bldP spid="121" grpId="0" animBg="1"/>
      <p:bldP spid="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324304" y="6793348"/>
            <a:ext cx="78196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24961" t="26940" r="13122" b="59267"/>
          <a:stretch>
            <a:fillRect/>
          </a:stretch>
        </p:blipFill>
        <p:spPr bwMode="auto">
          <a:xfrm>
            <a:off x="1087821" y="378374"/>
            <a:ext cx="8056179" cy="10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Flowchart: Alternate Process 50"/>
          <p:cNvSpPr/>
          <p:nvPr/>
        </p:nvSpPr>
        <p:spPr>
          <a:xfrm>
            <a:off x="1639614" y="1481970"/>
            <a:ext cx="1006882" cy="93015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0800000">
            <a:off x="1762052" y="1986461"/>
            <a:ext cx="792000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lowchart: Alternate Process 53"/>
          <p:cNvSpPr/>
          <p:nvPr/>
        </p:nvSpPr>
        <p:spPr>
          <a:xfrm>
            <a:off x="1088571" y="1797281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126128" y="1497735"/>
            <a:ext cx="792000" cy="93015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10800000">
            <a:off x="203374" y="1939162"/>
            <a:ext cx="648000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Flowchart: Alternate Process 56"/>
          <p:cNvSpPr/>
          <p:nvPr/>
        </p:nvSpPr>
        <p:spPr>
          <a:xfrm>
            <a:off x="3641885" y="5502162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8" name="Flowchart: Alternate Process 57"/>
          <p:cNvSpPr/>
          <p:nvPr/>
        </p:nvSpPr>
        <p:spPr>
          <a:xfrm>
            <a:off x="6653026" y="5580993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7×(ــ4)+2×2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 + 2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6805591" y="6022427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Flowchart: Alternate Process 64"/>
          <p:cNvSpPr/>
          <p:nvPr/>
        </p:nvSpPr>
        <p:spPr>
          <a:xfrm>
            <a:off x="4319747" y="5580995"/>
            <a:ext cx="220717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7× 7+2×(ــ3)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 + 2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0800000">
            <a:off x="4413965" y="6022429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Flowchart: Alternate Process 66"/>
          <p:cNvSpPr/>
          <p:nvPr/>
        </p:nvSpPr>
        <p:spPr>
          <a:xfrm>
            <a:off x="3406102" y="5801719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898634" y="5533693"/>
            <a:ext cx="266440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،     )</a:t>
            </a: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2222939" y="5580996"/>
            <a:ext cx="86712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ــ24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0800000">
            <a:off x="2399249" y="5959368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Flowchart: Alternate Process 70"/>
          <p:cNvSpPr/>
          <p:nvPr/>
        </p:nvSpPr>
        <p:spPr>
          <a:xfrm>
            <a:off x="1371618" y="5580996"/>
            <a:ext cx="677917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43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</a:t>
            </a:r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1406024" y="5943602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Flowchart: Alternate Process 72"/>
          <p:cNvSpPr/>
          <p:nvPr/>
        </p:nvSpPr>
        <p:spPr>
          <a:xfrm>
            <a:off x="1497711" y="4508932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</p:txBody>
      </p:sp>
      <p:sp>
        <p:nvSpPr>
          <p:cNvPr id="75" name="Flowchart: Alternate Process 74"/>
          <p:cNvSpPr/>
          <p:nvPr/>
        </p:nvSpPr>
        <p:spPr>
          <a:xfrm>
            <a:off x="7267930" y="1844572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3720697" y="1844571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8244000" y="1844573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4" name="Flowchart: Alternate Process 113"/>
          <p:cNvSpPr/>
          <p:nvPr/>
        </p:nvSpPr>
        <p:spPr>
          <a:xfrm>
            <a:off x="7267930" y="2569785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6" name="Flowchart: Alternate Process 115"/>
          <p:cNvSpPr/>
          <p:nvPr/>
        </p:nvSpPr>
        <p:spPr>
          <a:xfrm>
            <a:off x="3720697" y="2569784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7" name="Flowchart: Alternate Process 116"/>
          <p:cNvSpPr/>
          <p:nvPr/>
        </p:nvSpPr>
        <p:spPr>
          <a:xfrm>
            <a:off x="8244000" y="2569786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8" name="Flowchart: Alternate Process 117"/>
          <p:cNvSpPr/>
          <p:nvPr/>
        </p:nvSpPr>
        <p:spPr>
          <a:xfrm>
            <a:off x="5548128" y="1844573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9" name="Flowchart: Alternate Process 118"/>
          <p:cNvSpPr/>
          <p:nvPr/>
        </p:nvSpPr>
        <p:spPr>
          <a:xfrm>
            <a:off x="5548128" y="2569786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rot="10800000" flipV="1">
            <a:off x="6321999" y="2144118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0800000">
            <a:off x="6332505" y="2138858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 flipV="1">
            <a:off x="4540501" y="2081055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4551007" y="2075795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owchart: Alternate Process 123"/>
          <p:cNvSpPr/>
          <p:nvPr/>
        </p:nvSpPr>
        <p:spPr>
          <a:xfrm>
            <a:off x="7285802" y="3294999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5" name="Flowchart: Alternate Process 124"/>
          <p:cNvSpPr/>
          <p:nvPr/>
        </p:nvSpPr>
        <p:spPr>
          <a:xfrm>
            <a:off x="3738569" y="3294998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3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6" name="Flowchart: Alternate Process 125"/>
          <p:cNvSpPr/>
          <p:nvPr/>
        </p:nvSpPr>
        <p:spPr>
          <a:xfrm>
            <a:off x="8261872" y="3295000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7" name="Flowchart: Alternate Process 126"/>
          <p:cNvSpPr/>
          <p:nvPr/>
        </p:nvSpPr>
        <p:spPr>
          <a:xfrm>
            <a:off x="7285802" y="4020212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ــ4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8" name="Flowchart: Alternate Process 127"/>
          <p:cNvSpPr/>
          <p:nvPr/>
        </p:nvSpPr>
        <p:spPr>
          <a:xfrm>
            <a:off x="3738569" y="4020211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9" name="Flowchart: Alternate Process 128"/>
          <p:cNvSpPr/>
          <p:nvPr/>
        </p:nvSpPr>
        <p:spPr>
          <a:xfrm>
            <a:off x="1183164" y="4824257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0" name="Flowchart: Alternate Process 129"/>
          <p:cNvSpPr/>
          <p:nvPr/>
        </p:nvSpPr>
        <p:spPr>
          <a:xfrm>
            <a:off x="5566000" y="3295000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1" name="Flowchart: Alternate Process 130"/>
          <p:cNvSpPr/>
          <p:nvPr/>
        </p:nvSpPr>
        <p:spPr>
          <a:xfrm>
            <a:off x="5566000" y="4020213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 rot="10800000" flipV="1">
            <a:off x="6339871" y="3594545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10800000">
            <a:off x="6350377" y="3589285"/>
            <a:ext cx="898634" cy="804042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0800000" flipV="1">
            <a:off x="4558373" y="3531482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0800000">
            <a:off x="4568879" y="3526222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Flowchart: Alternate Process 135"/>
          <p:cNvSpPr/>
          <p:nvPr/>
        </p:nvSpPr>
        <p:spPr>
          <a:xfrm>
            <a:off x="4493087" y="4619296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rot="10800000">
            <a:off x="4645652" y="5060730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Flowchart: Alternate Process 137"/>
          <p:cNvSpPr/>
          <p:nvPr/>
        </p:nvSpPr>
        <p:spPr>
          <a:xfrm>
            <a:off x="1923393" y="4619298"/>
            <a:ext cx="2443593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rot="10800000">
            <a:off x="2254026" y="5060732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Flowchart: Alternate Process 139"/>
          <p:cNvSpPr/>
          <p:nvPr/>
        </p:nvSpPr>
        <p:spPr>
          <a:xfrm>
            <a:off x="6999890" y="4776930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نقطة التقسيم=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1" name="Flowchart: Alternate Process 140"/>
          <p:cNvSpPr/>
          <p:nvPr/>
        </p:nvSpPr>
        <p:spPr>
          <a:xfrm>
            <a:off x="8293404" y="4004448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5" grpId="0" animBg="1"/>
      <p:bldP spid="57" grpId="0"/>
      <p:bldP spid="58" grpId="0"/>
      <p:bldP spid="65" grpId="0"/>
      <p:bldP spid="67" grpId="0" animBg="1"/>
      <p:bldP spid="68" grpId="0"/>
      <p:bldP spid="69" grpId="0"/>
      <p:bldP spid="71" grpId="0"/>
      <p:bldP spid="73" grpId="0"/>
      <p:bldP spid="75" grpId="0" animBg="1"/>
      <p:bldP spid="76" grpId="0" animBg="1"/>
      <p:bldP spid="79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6" grpId="0"/>
      <p:bldP spid="138" grpId="0"/>
      <p:bldP spid="140" grpId="0" animBg="1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2 ) تقسيم قطعة مستقيمة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28/04/2021 11:37 ص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324304" y="6793348"/>
            <a:ext cx="78196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 l="40349" t="10345" r="11856" b="47091"/>
          <a:stretch>
            <a:fillRect/>
          </a:stretch>
        </p:blipFill>
        <p:spPr bwMode="auto">
          <a:xfrm>
            <a:off x="3689132" y="362608"/>
            <a:ext cx="5454868" cy="215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/>
          <a:srcRect l="12359" t="11638" r="61347" b="41810"/>
          <a:stretch>
            <a:fillRect/>
          </a:stretch>
        </p:blipFill>
        <p:spPr bwMode="auto">
          <a:xfrm>
            <a:off x="0" y="457200"/>
            <a:ext cx="3736428" cy="371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Flowchart: Alternate Process 57"/>
          <p:cNvSpPr/>
          <p:nvPr/>
        </p:nvSpPr>
        <p:spPr>
          <a:xfrm>
            <a:off x="7348866" y="2475167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3801633" y="2475166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8324936" y="2475168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7348866" y="3200380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2" name="Flowchart: Alternate Process 61"/>
          <p:cNvSpPr/>
          <p:nvPr/>
        </p:nvSpPr>
        <p:spPr>
          <a:xfrm>
            <a:off x="3801633" y="3200379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ــ3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5629064" y="2475168"/>
            <a:ext cx="756000" cy="540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4" name="Flowchart: Alternate Process 63"/>
          <p:cNvSpPr/>
          <p:nvPr/>
        </p:nvSpPr>
        <p:spPr>
          <a:xfrm>
            <a:off x="5629064" y="3200381"/>
            <a:ext cx="756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10800000" flipV="1">
            <a:off x="6402935" y="2774713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>
            <a:off x="6413441" y="2769453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V="1">
            <a:off x="4621437" y="2711650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4631943" y="2706390"/>
            <a:ext cx="898634" cy="8040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owchart: Alternate Process 68"/>
          <p:cNvSpPr/>
          <p:nvPr/>
        </p:nvSpPr>
        <p:spPr>
          <a:xfrm>
            <a:off x="8356468" y="3184616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0" name="Flowchart: Alternate Process 69"/>
          <p:cNvSpPr/>
          <p:nvPr/>
        </p:nvSpPr>
        <p:spPr>
          <a:xfrm>
            <a:off x="6311185" y="4225170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1" name="Flowchart: Alternate Process 70"/>
          <p:cNvSpPr/>
          <p:nvPr/>
        </p:nvSpPr>
        <p:spPr>
          <a:xfrm>
            <a:off x="6609980" y="3957146"/>
            <a:ext cx="266440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،     )</a:t>
            </a:r>
          </a:p>
          <a:p>
            <a:pPr algn="ctr"/>
            <a:r>
              <a:rPr lang="ar-K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3" name="Flowchart: Alternate Process 72"/>
          <p:cNvSpPr/>
          <p:nvPr/>
        </p:nvSpPr>
        <p:spPr>
          <a:xfrm>
            <a:off x="7019886" y="3972919"/>
            <a:ext cx="85133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75" name="Flowchart: Alternate Process 74"/>
          <p:cNvSpPr/>
          <p:nvPr/>
        </p:nvSpPr>
        <p:spPr>
          <a:xfrm>
            <a:off x="8056196" y="3972917"/>
            <a:ext cx="677917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23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8090602" y="4351289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Flowchart: Alternate Process 78"/>
          <p:cNvSpPr/>
          <p:nvPr/>
        </p:nvSpPr>
        <p:spPr>
          <a:xfrm>
            <a:off x="851396" y="3909848"/>
            <a:ext cx="550211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،            )</a:t>
            </a:r>
          </a:p>
          <a:p>
            <a:r>
              <a:rPr lang="ar-KW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8" name="Flowchart: Alternate Process 117"/>
          <p:cNvSpPr/>
          <p:nvPr/>
        </p:nvSpPr>
        <p:spPr>
          <a:xfrm>
            <a:off x="3862537" y="3988679"/>
            <a:ext cx="206528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+ 5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rot="10800000">
            <a:off x="4015102" y="4430113"/>
            <a:ext cx="16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Flowchart: Alternate Process 119"/>
          <p:cNvSpPr/>
          <p:nvPr/>
        </p:nvSpPr>
        <p:spPr>
          <a:xfrm>
            <a:off x="1324311" y="3988681"/>
            <a:ext cx="241212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3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+ 4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rot="10800000">
            <a:off x="1623476" y="4430115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Flowchart: Alternate Process 121"/>
          <p:cNvSpPr/>
          <p:nvPr/>
        </p:nvSpPr>
        <p:spPr>
          <a:xfrm>
            <a:off x="6731875" y="4918847"/>
            <a:ext cx="241212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3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+ 4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+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rot="10800000">
            <a:off x="7031040" y="5360281"/>
            <a:ext cx="190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Flowchart: Alternate Process 125"/>
          <p:cNvSpPr/>
          <p:nvPr/>
        </p:nvSpPr>
        <p:spPr>
          <a:xfrm>
            <a:off x="6390013" y="5123803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7" name="Flowchart: Alternate Process 126"/>
          <p:cNvSpPr/>
          <p:nvPr/>
        </p:nvSpPr>
        <p:spPr>
          <a:xfrm>
            <a:off x="5632523" y="4934615"/>
            <a:ext cx="85133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128" name="Flowchart: Alternate Process 127"/>
          <p:cNvSpPr/>
          <p:nvPr/>
        </p:nvSpPr>
        <p:spPr>
          <a:xfrm>
            <a:off x="7993861" y="5896286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9" name="Flowchart: Alternate Process 128"/>
          <p:cNvSpPr/>
          <p:nvPr/>
        </p:nvSpPr>
        <p:spPr>
          <a:xfrm>
            <a:off x="7430537" y="5990908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0" name="Flowchart: Alternate Process 129"/>
          <p:cNvSpPr/>
          <p:nvPr/>
        </p:nvSpPr>
        <p:spPr>
          <a:xfrm>
            <a:off x="6527668" y="5912052"/>
            <a:ext cx="7560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1" name="Flowchart: Alternate Process 130"/>
          <p:cNvSpPr/>
          <p:nvPr/>
        </p:nvSpPr>
        <p:spPr>
          <a:xfrm>
            <a:off x="4414363" y="5785952"/>
            <a:ext cx="677917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</a:t>
            </a:r>
          </a:p>
        </p:txBody>
      </p:sp>
      <p:cxnSp>
        <p:nvCxnSpPr>
          <p:cNvPr id="132" name="Straight Connector 131"/>
          <p:cNvCxnSpPr/>
          <p:nvPr/>
        </p:nvCxnSpPr>
        <p:spPr>
          <a:xfrm rot="10800000">
            <a:off x="4448769" y="6243154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Flowchart: Alternate Process 132"/>
          <p:cNvSpPr/>
          <p:nvPr/>
        </p:nvSpPr>
        <p:spPr>
          <a:xfrm>
            <a:off x="3883297" y="6069736"/>
            <a:ext cx="468000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4" name="Flowchart: Alternate Process 133"/>
          <p:cNvSpPr/>
          <p:nvPr/>
        </p:nvSpPr>
        <p:spPr>
          <a:xfrm>
            <a:off x="3090060" y="5849016"/>
            <a:ext cx="677917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</p:txBody>
      </p:sp>
      <p:cxnSp>
        <p:nvCxnSpPr>
          <p:cNvPr id="135" name="Straight Connector 134"/>
          <p:cNvCxnSpPr/>
          <p:nvPr/>
        </p:nvCxnSpPr>
        <p:spPr>
          <a:xfrm rot="10800000">
            <a:off x="3124466" y="6243154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9" grpId="0" animBg="1"/>
      <p:bldP spid="70" grpId="0" animBg="1"/>
      <p:bldP spid="71" grpId="0"/>
      <p:bldP spid="73" grpId="0"/>
      <p:bldP spid="75" grpId="0"/>
      <p:bldP spid="79" grpId="0"/>
      <p:bldP spid="118" grpId="0"/>
      <p:bldP spid="120" grpId="0"/>
      <p:bldP spid="122" grpId="0"/>
      <p:bldP spid="126" grpId="0" animBg="1"/>
      <p:bldP spid="127" grpId="0"/>
      <p:bldP spid="128" grpId="0" animBg="1"/>
      <p:bldP spid="129" grpId="0" animBg="1"/>
      <p:bldP spid="130" grpId="0" animBg="1"/>
      <p:bldP spid="131" grpId="0"/>
      <p:bldP spid="133" grpId="0" animBg="1"/>
      <p:bldP spid="1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27736</TotalTime>
  <Words>1173</Words>
  <Application>Microsoft Office PowerPoint</Application>
  <PresentationFormat>عرض على الشاشة (4:3)</PresentationFormat>
  <Paragraphs>1304</Paragraphs>
  <Slides>15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Calibri</vt:lpstr>
      <vt:lpstr>Constantia</vt:lpstr>
      <vt:lpstr>Wingdings 2</vt:lpstr>
      <vt:lpstr>Flow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فتحي عبدالله اسماعيل المكاوي</cp:lastModifiedBy>
  <cp:revision>515</cp:revision>
  <dcterms:created xsi:type="dcterms:W3CDTF">2012-09-11T17:26:35Z</dcterms:created>
  <dcterms:modified xsi:type="dcterms:W3CDTF">2021-04-28T08:37:51Z</dcterms:modified>
</cp:coreProperties>
</file>