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2" r:id="rId4"/>
  </p:sldMasterIdLst>
  <p:notesMasterIdLst>
    <p:notesMasterId r:id="rId13"/>
  </p:notesMasterIdLst>
  <p:handoutMasterIdLst>
    <p:handoutMasterId r:id="rId14"/>
  </p:handoutMasterIdLst>
  <p:sldIdLst>
    <p:sldId id="571" r:id="rId5"/>
    <p:sldId id="456" r:id="rId6"/>
    <p:sldId id="597" r:id="rId7"/>
    <p:sldId id="600" r:id="rId8"/>
    <p:sldId id="602" r:id="rId9"/>
    <p:sldId id="604" r:id="rId10"/>
    <p:sldId id="601" r:id="rId11"/>
    <p:sldId id="603" r:id="rId12"/>
  </p:sldIdLst>
  <p:sldSz cx="9144000" cy="6858000" type="screen4x3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99"/>
    <a:srgbClr val="CC9900"/>
    <a:srgbClr val="CC0066"/>
    <a:srgbClr val="C9F006"/>
    <a:srgbClr val="D3EB43"/>
    <a:srgbClr val="FFCA21"/>
    <a:srgbClr val="EAFA1A"/>
    <a:srgbClr val="EBB727"/>
    <a:srgbClr val="ECBA2E"/>
    <a:srgbClr val="F1F1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7CAA240-5AE3-4F19-AE5E-90F2B8F5F316}" v="12" dt="2021-03-14T23:32:21.71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848" autoAdjust="0"/>
    <p:restoredTop sz="98208" autoAdjust="0"/>
  </p:normalViewPr>
  <p:slideViewPr>
    <p:cSldViewPr>
      <p:cViewPr varScale="1">
        <p:scale>
          <a:sx n="70" d="100"/>
          <a:sy n="70" d="100"/>
        </p:scale>
        <p:origin x="1404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 w" userId="893b2f8cbad16a81" providerId="LiveId" clId="{C7CAA240-5AE3-4F19-AE5E-90F2B8F5F316}"/>
    <pc:docChg chg="undo custSel modSld">
      <pc:chgData name="h w" userId="893b2f8cbad16a81" providerId="LiveId" clId="{C7CAA240-5AE3-4F19-AE5E-90F2B8F5F316}" dt="2021-03-15T13:03:32.478" v="50" actId="20577"/>
      <pc:docMkLst>
        <pc:docMk/>
      </pc:docMkLst>
      <pc:sldChg chg="modSp mod">
        <pc:chgData name="h w" userId="893b2f8cbad16a81" providerId="LiveId" clId="{C7CAA240-5AE3-4F19-AE5E-90F2B8F5F316}" dt="2021-03-14T23:32:47.883" v="18" actId="14100"/>
        <pc:sldMkLst>
          <pc:docMk/>
          <pc:sldMk cId="1091433057" sldId="429"/>
        </pc:sldMkLst>
        <pc:spChg chg="mod">
          <ac:chgData name="h w" userId="893b2f8cbad16a81" providerId="LiveId" clId="{C7CAA240-5AE3-4F19-AE5E-90F2B8F5F316}" dt="2021-03-14T23:32:47.883" v="18" actId="14100"/>
          <ac:spMkLst>
            <pc:docMk/>
            <pc:sldMk cId="1091433057" sldId="429"/>
            <ac:spMk id="2" creationId="{921EB740-2B56-FB47-BC61-A10FF6C1D816}"/>
          </ac:spMkLst>
        </pc:spChg>
        <pc:picChg chg="mod">
          <ac:chgData name="h w" userId="893b2f8cbad16a81" providerId="LiveId" clId="{C7CAA240-5AE3-4F19-AE5E-90F2B8F5F316}" dt="2021-03-14T23:32:34.690" v="16" actId="14100"/>
          <ac:picMkLst>
            <pc:docMk/>
            <pc:sldMk cId="1091433057" sldId="429"/>
            <ac:picMk id="18436" creationId="{97D930A7-14AE-4E4B-8B33-4FDB20B09067}"/>
          </ac:picMkLst>
        </pc:picChg>
      </pc:sldChg>
      <pc:sldChg chg="delSp modSp mod">
        <pc:chgData name="h w" userId="893b2f8cbad16a81" providerId="LiveId" clId="{C7CAA240-5AE3-4F19-AE5E-90F2B8F5F316}" dt="2021-03-15T13:03:32.478" v="50" actId="20577"/>
        <pc:sldMkLst>
          <pc:docMk/>
          <pc:sldMk cId="3194160069" sldId="436"/>
        </pc:sldMkLst>
        <pc:spChg chg="mod">
          <ac:chgData name="h w" userId="893b2f8cbad16a81" providerId="LiveId" clId="{C7CAA240-5AE3-4F19-AE5E-90F2B8F5F316}" dt="2021-03-15T13:03:20.936" v="48" actId="20577"/>
          <ac:spMkLst>
            <pc:docMk/>
            <pc:sldMk cId="3194160069" sldId="436"/>
            <ac:spMk id="40" creationId="{6091E8D7-2132-47C2-9675-C5622BC2B715}"/>
          </ac:spMkLst>
        </pc:spChg>
        <pc:spChg chg="mod">
          <ac:chgData name="h w" userId="893b2f8cbad16a81" providerId="LiveId" clId="{C7CAA240-5AE3-4F19-AE5E-90F2B8F5F316}" dt="2021-03-15T13:03:32.478" v="50" actId="20577"/>
          <ac:spMkLst>
            <pc:docMk/>
            <pc:sldMk cId="3194160069" sldId="436"/>
            <ac:spMk id="55" creationId="{0EBDA0BC-9DE3-417E-94A5-2936AFD4C25E}"/>
          </ac:spMkLst>
        </pc:spChg>
        <pc:grpChg chg="del">
          <ac:chgData name="h w" userId="893b2f8cbad16a81" providerId="LiveId" clId="{C7CAA240-5AE3-4F19-AE5E-90F2B8F5F316}" dt="2021-03-14T23:33:29.886" v="22" actId="478"/>
          <ac:grpSpMkLst>
            <pc:docMk/>
            <pc:sldMk cId="3194160069" sldId="436"/>
            <ac:grpSpMk id="41" creationId="{9E5A9EBD-4BA1-42A7-A041-35DAC63E6A43}"/>
          </ac:grpSpMkLst>
        </pc:grpChg>
        <pc:grpChg chg="del">
          <ac:chgData name="h w" userId="893b2f8cbad16a81" providerId="LiveId" clId="{C7CAA240-5AE3-4F19-AE5E-90F2B8F5F316}" dt="2021-03-14T23:33:38.161" v="24" actId="478"/>
          <ac:grpSpMkLst>
            <pc:docMk/>
            <pc:sldMk cId="3194160069" sldId="436"/>
            <ac:grpSpMk id="57" creationId="{B6AB8405-84B1-451D-BED6-458ECBD89B7B}"/>
          </ac:grpSpMkLst>
        </pc:grpChg>
        <pc:grpChg chg="del">
          <ac:chgData name="h w" userId="893b2f8cbad16a81" providerId="LiveId" clId="{C7CAA240-5AE3-4F19-AE5E-90F2B8F5F316}" dt="2021-03-14T23:33:19.052" v="20" actId="478"/>
          <ac:grpSpMkLst>
            <pc:docMk/>
            <pc:sldMk cId="3194160069" sldId="436"/>
            <ac:grpSpMk id="69" creationId="{6B47F887-C74B-4E06-AE1F-BA4376D1446F}"/>
          </ac:grpSpMkLst>
        </pc:grpChg>
        <pc:cxnChg chg="del">
          <ac:chgData name="h w" userId="893b2f8cbad16a81" providerId="LiveId" clId="{C7CAA240-5AE3-4F19-AE5E-90F2B8F5F316}" dt="2021-03-14T23:33:25.567" v="21" actId="478"/>
          <ac:cxnSpMkLst>
            <pc:docMk/>
            <pc:sldMk cId="3194160069" sldId="436"/>
            <ac:cxnSpMk id="44" creationId="{C88B34FC-92A4-4D26-9293-B7C05F6F220D}"/>
          </ac:cxnSpMkLst>
        </pc:cxnChg>
        <pc:cxnChg chg="del">
          <ac:chgData name="h w" userId="893b2f8cbad16a81" providerId="LiveId" clId="{C7CAA240-5AE3-4F19-AE5E-90F2B8F5F316}" dt="2021-03-14T23:33:29.886" v="22" actId="478"/>
          <ac:cxnSpMkLst>
            <pc:docMk/>
            <pc:sldMk cId="3194160069" sldId="436"/>
            <ac:cxnSpMk id="49" creationId="{2D68523D-B8E5-4C0E-A5A2-4952C1544903}"/>
          </ac:cxnSpMkLst>
        </pc:cxnChg>
        <pc:cxnChg chg="del">
          <ac:chgData name="h w" userId="893b2f8cbad16a81" providerId="LiveId" clId="{C7CAA240-5AE3-4F19-AE5E-90F2B8F5F316}" dt="2021-03-14T23:33:34.872" v="23" actId="478"/>
          <ac:cxnSpMkLst>
            <pc:docMk/>
            <pc:sldMk cId="3194160069" sldId="436"/>
            <ac:cxnSpMk id="59" creationId="{21AEF94D-C413-41F7-88CC-B052D8981B72}"/>
          </ac:cxnSpMkLst>
        </pc:cxnChg>
        <pc:cxnChg chg="del">
          <ac:chgData name="h w" userId="893b2f8cbad16a81" providerId="LiveId" clId="{C7CAA240-5AE3-4F19-AE5E-90F2B8F5F316}" dt="2021-03-14T23:33:38.161" v="24" actId="478"/>
          <ac:cxnSpMkLst>
            <pc:docMk/>
            <pc:sldMk cId="3194160069" sldId="436"/>
            <ac:cxnSpMk id="62" creationId="{2B12CA15-174A-4273-8B05-93155BC9F55F}"/>
          </ac:cxnSpMkLst>
        </pc:cxnChg>
        <pc:cxnChg chg="del">
          <ac:chgData name="h w" userId="893b2f8cbad16a81" providerId="LiveId" clId="{C7CAA240-5AE3-4F19-AE5E-90F2B8F5F316}" dt="2021-03-14T23:33:15.788" v="19" actId="478"/>
          <ac:cxnSpMkLst>
            <pc:docMk/>
            <pc:sldMk cId="3194160069" sldId="436"/>
            <ac:cxnSpMk id="71" creationId="{B6B9F15E-9515-4AB5-B0AF-6411B4B4D8DE}"/>
          </ac:cxnSpMkLst>
        </pc:cxnChg>
        <pc:cxnChg chg="del">
          <ac:chgData name="h w" userId="893b2f8cbad16a81" providerId="LiveId" clId="{C7CAA240-5AE3-4F19-AE5E-90F2B8F5F316}" dt="2021-03-14T23:33:19.052" v="20" actId="478"/>
          <ac:cxnSpMkLst>
            <pc:docMk/>
            <pc:sldMk cId="3194160069" sldId="436"/>
            <ac:cxnSpMk id="72" creationId="{5103E25B-9A74-4E04-B2CF-A515ADE84F1F}"/>
          </ac:cxnSpMkLst>
        </pc:cxn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3B3685D4-097F-4F1E-83B7-B9EA84B3DAB1}" type="datetimeFigureOut">
              <a:rPr lang="ar-EG" smtClean="0"/>
              <a:pPr/>
              <a:t>19/09/1447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32438F96-D7FB-4D63-88DC-542581C280BA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9D599CF4-2D4C-4A2B-8473-B04FF8D84BC9}" type="datetimeFigureOut">
              <a:rPr lang="ar-EG" smtClean="0"/>
              <a:pPr/>
              <a:t>19/09/1447</a:t>
            </a:fld>
            <a:endParaRPr lang="ar-E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E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2BA7C559-EBE5-4C9F-8A7B-E6ED21714C85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64939698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  <a:endParaRPr lang="ar-KW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الثانوي الرئيسي</a:t>
            </a:r>
            <a:endParaRPr lang="ar-KW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755BF53-D129-4B28-BDF0-485D69667A7D}" type="datetime8">
              <a:rPr lang="ar-EG" smtClean="0"/>
              <a:t>07 آذار، 26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99F8330-B8FE-4D6F-8D84-6F5878B2B3E9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000618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ar-KW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KW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D878AE8-8EF0-4AE0-8E87-E9F039F41DBA}" type="datetime8">
              <a:rPr lang="ar-EG" smtClean="0"/>
              <a:t>07 آذار، 26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99F8330-B8FE-4D6F-8D84-6F5878B2B3E9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496112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  <a:endParaRPr lang="ar-KW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KW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41E2F77-A9B1-468A-BA36-17904C6864E2}" type="datetime8">
              <a:rPr lang="ar-EG" smtClean="0"/>
              <a:t>07 آذار، 26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99F8330-B8FE-4D6F-8D84-6F5878B2B3E9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893396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ar-KW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1272817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/>
              <a:t>انقر لتحرير نمط العنوان الرئيسي</a:t>
            </a:r>
            <a:endParaRPr lang="ar-KW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</p:spTree>
    <p:extLst>
      <p:ext uri="{BB962C8B-B14F-4D97-AF65-F5344CB8AC3E}">
        <p14:creationId xmlns:p14="http://schemas.microsoft.com/office/powerpoint/2010/main" val="2152986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ar-KW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KW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KW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9962D16-67C9-40CE-AD11-1A0ED7171129}" type="datetime8">
              <a:rPr lang="ar-EG" smtClean="0"/>
              <a:t>07 آذار، 26</a:t>
            </a:fld>
            <a:endParaRPr lang="ar-EG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ar-EG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99F8330-B8FE-4D6F-8D84-6F5878B2B3E9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18944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العنوان الرئيسي</a:t>
            </a:r>
            <a:endParaRPr lang="ar-KW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KW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KW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EF58CA7-2AE0-421E-9F31-C53452E9F38A}" type="datetime8">
              <a:rPr lang="ar-EG" smtClean="0"/>
              <a:t>07 آذار، 26</a:t>
            </a:fld>
            <a:endParaRPr lang="ar-EG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ar-EG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99F8330-B8FE-4D6F-8D84-6F5878B2B3E9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9196743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ar-KW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AC49F41-8187-4AC7-BA5A-EB7AB3E7BD23}" type="datetime8">
              <a:rPr lang="ar-EG" smtClean="0"/>
              <a:t>07 آذار، 26</a:t>
            </a:fld>
            <a:endParaRPr lang="ar-EG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ar-EG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99F8330-B8FE-4D6F-8D84-6F5878B2B3E9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0482313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9D73C30-9D1E-4A6B-BB7E-CE733650732E}" type="datetime8">
              <a:rPr lang="ar-EG" smtClean="0"/>
              <a:t>07 آذار، 26</a:t>
            </a:fld>
            <a:endParaRPr lang="ar-EG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ar-EG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99F8330-B8FE-4D6F-8D84-6F5878B2B3E9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82861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  <a:endParaRPr lang="ar-KW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KW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63E9F9A-AFA2-440B-B631-63EB997C409B}" type="datetime8">
              <a:rPr lang="ar-EG" smtClean="0"/>
              <a:t>07 آذار، 26</a:t>
            </a:fld>
            <a:endParaRPr lang="ar-EG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ar-EG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99F8330-B8FE-4D6F-8D84-6F5878B2B3E9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656497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  <a:endParaRPr lang="ar-KW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KW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D9738F9-0FB5-4233-8A5F-BBB32F484669}" type="datetime8">
              <a:rPr lang="ar-EG" smtClean="0"/>
              <a:t>07 آذار، 26</a:t>
            </a:fld>
            <a:endParaRPr lang="ar-EG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ar-EG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99F8330-B8FE-4D6F-8D84-6F5878B2B3E9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121072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blinds dir="vert"/>
      </p:transition>
    </mc:Choice>
    <mc:Fallback xmlns="">
      <p:transition spd="slow">
        <p:blinds dir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  <a:endParaRPr lang="ar-KW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29646483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spd="slow" p14:dur="1500">
        <p:blinds dir="vert"/>
      </p:transition>
    </mc:Choice>
    <mc:Fallback xmlns="">
      <p:transition spd="slow">
        <p:blinds dir="vert"/>
      </p:transition>
    </mc:Fallback>
  </mc:AlternateContent>
  <p:hf sldNum="0" hdr="0" dt="0"/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KW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1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جدول 3">
            <a:extLst>
              <a:ext uri="{FF2B5EF4-FFF2-40B4-BE49-F238E27FC236}">
                <a16:creationId xmlns:a16="http://schemas.microsoft.com/office/drawing/2014/main" id="{B6F60852-6A0A-4842-808B-843B4B158B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9042326"/>
              </p:ext>
            </p:extLst>
          </p:nvPr>
        </p:nvGraphicFramePr>
        <p:xfrm>
          <a:off x="611561" y="1196753"/>
          <a:ext cx="7704856" cy="335366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6215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832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19102">
                <a:tc>
                  <a:txBody>
                    <a:bodyPr/>
                    <a:lstStyle/>
                    <a:p>
                      <a:pPr algn="ctr" rtl="1"/>
                      <a:r>
                        <a:rPr lang="ar-KW" sz="4000" b="1" dirty="0">
                          <a:solidFill>
                            <a:srgbClr val="C00000"/>
                          </a:solidFill>
                        </a:rPr>
                        <a:t>الوحدة</a:t>
                      </a:r>
                      <a:r>
                        <a:rPr lang="ar-KW" sz="4000" b="1" baseline="0" dirty="0">
                          <a:solidFill>
                            <a:srgbClr val="C00000"/>
                          </a:solidFill>
                        </a:rPr>
                        <a:t> الثامنة</a:t>
                      </a:r>
                      <a:endParaRPr lang="ar-SA" sz="4000" b="1" dirty="0">
                        <a:solidFill>
                          <a:srgbClr val="C00000"/>
                        </a:solidFill>
                      </a:endParaRPr>
                    </a:p>
                  </a:txBody>
                  <a:tcPr marL="36166" marR="36166" marT="15069" marB="15069" anchor="ctr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KW" sz="4800" b="1" dirty="0">
                          <a:solidFill>
                            <a:srgbClr val="7030A0"/>
                          </a:solidFill>
                        </a:rPr>
                        <a:t>هندسة المثلث</a:t>
                      </a:r>
                      <a:endParaRPr lang="ar-SA" sz="4800" b="1" dirty="0">
                        <a:solidFill>
                          <a:srgbClr val="7030A0"/>
                        </a:solidFill>
                      </a:endParaRPr>
                    </a:p>
                  </a:txBody>
                  <a:tcPr marL="36166" marR="36166" marT="15069" marB="15069" anchor="ctr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19102">
                <a:tc>
                  <a:txBody>
                    <a:bodyPr/>
                    <a:lstStyle/>
                    <a:p>
                      <a:pPr algn="ctr" rtl="1"/>
                      <a:r>
                        <a:rPr lang="ar-SA" sz="3000" b="1" dirty="0">
                          <a:solidFill>
                            <a:srgbClr val="C00000"/>
                          </a:solidFill>
                        </a:rPr>
                        <a:t>البند</a:t>
                      </a:r>
                    </a:p>
                  </a:txBody>
                  <a:tcPr marL="36166" marR="36166" marT="15069" marB="15069" anchor="ctr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KW" sz="3000" b="1" kern="1200" dirty="0">
                          <a:solidFill>
                            <a:sysClr val="windowText" lastClr="000000"/>
                          </a:solidFill>
                          <a:effectLst>
                            <a:glow rad="101600">
                              <a:srgbClr val="FF66FF">
                                <a:alpha val="60000"/>
                              </a:srgbClr>
                            </a:glow>
                          </a:effectLst>
                          <a:latin typeface="+mn-lt"/>
                          <a:ea typeface="+mn-ea"/>
                          <a:cs typeface="+mn-cs"/>
                        </a:rPr>
                        <a:t>( 7</a:t>
                      </a:r>
                      <a:r>
                        <a:rPr kumimoji="0" lang="ar-SA" sz="3000" b="1" kern="1200" dirty="0">
                          <a:solidFill>
                            <a:sysClr val="windowText" lastClr="000000"/>
                          </a:solidFill>
                          <a:effectLst>
                            <a:glow rad="101600">
                              <a:srgbClr val="FF66FF">
                                <a:alpha val="60000"/>
                              </a:srgbClr>
                            </a:glow>
                          </a:effectLst>
                          <a:latin typeface="+mn-lt"/>
                          <a:ea typeface="+mn-ea"/>
                          <a:cs typeface="+mn-cs"/>
                        </a:rPr>
                        <a:t>– </a:t>
                      </a:r>
                      <a:r>
                        <a:rPr kumimoji="0" lang="ar-KW" sz="3000" b="1" kern="1200" dirty="0">
                          <a:solidFill>
                            <a:sysClr val="windowText" lastClr="000000"/>
                          </a:solidFill>
                          <a:effectLst>
                            <a:glow rad="101600">
                              <a:srgbClr val="FF66FF">
                                <a:alpha val="60000"/>
                              </a:srgbClr>
                            </a:glow>
                          </a:effectLst>
                          <a:latin typeface="+mn-lt"/>
                          <a:ea typeface="+mn-ea"/>
                          <a:cs typeface="+mn-cs"/>
                        </a:rPr>
                        <a:t>1 </a:t>
                      </a:r>
                      <a:r>
                        <a:rPr kumimoji="0" lang="ar-KW" sz="3000" b="1" kern="1200">
                          <a:solidFill>
                            <a:sysClr val="windowText" lastClr="000000"/>
                          </a:solidFill>
                          <a:effectLst>
                            <a:glow rad="101600">
                              <a:srgbClr val="FF66FF">
                                <a:alpha val="60000"/>
                              </a:srgbClr>
                            </a:glow>
                          </a:effectLst>
                          <a:latin typeface="+mn-lt"/>
                          <a:ea typeface="+mn-ea"/>
                          <a:cs typeface="+mn-cs"/>
                        </a:rPr>
                        <a:t>) ح2</a:t>
                      </a:r>
                      <a:endParaRPr kumimoji="0" lang="ar-KW" sz="3000" b="1" kern="1200" dirty="0">
                        <a:solidFill>
                          <a:sysClr val="windowText" lastClr="000000"/>
                        </a:solidFill>
                        <a:effectLst>
                          <a:glow rad="101600">
                            <a:srgbClr val="FF66FF">
                              <a:alpha val="60000"/>
                            </a:srgbClr>
                          </a:glo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166" marR="36166" marT="15069" marB="15069" anchor="ctr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15462">
                <a:tc>
                  <a:txBody>
                    <a:bodyPr/>
                    <a:lstStyle/>
                    <a:p>
                      <a:pPr algn="ctr" rtl="1"/>
                      <a:r>
                        <a:rPr lang="ar-SA" sz="3000" b="1" dirty="0">
                          <a:solidFill>
                            <a:srgbClr val="C00000"/>
                          </a:solidFill>
                        </a:rPr>
                        <a:t>عنوان الدرس</a:t>
                      </a:r>
                    </a:p>
                  </a:txBody>
                  <a:tcPr marL="36166" marR="36166" marT="15069" marB="15069" anchor="ctr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EG" sz="3600" b="1" dirty="0">
                          <a:solidFill>
                            <a:srgbClr val="7030A0"/>
                          </a:solidFill>
                        </a:rPr>
                        <a:t>القطعة المستقيمة الواصلة بين منتصفي ضلعين</a:t>
                      </a:r>
                      <a:r>
                        <a:rPr lang="ar-KW" sz="3600" b="1" dirty="0">
                          <a:solidFill>
                            <a:srgbClr val="7030A0"/>
                          </a:solidFill>
                        </a:rPr>
                        <a:t> </a:t>
                      </a:r>
                      <a:r>
                        <a:rPr lang="ar-EG" sz="3600" b="1" dirty="0">
                          <a:solidFill>
                            <a:srgbClr val="7030A0"/>
                          </a:solidFill>
                        </a:rPr>
                        <a:t>في مثلث .</a:t>
                      </a:r>
                      <a:endParaRPr lang="ar-KW" sz="3600" b="1" dirty="0">
                        <a:solidFill>
                          <a:srgbClr val="7030A0"/>
                        </a:solidFill>
                      </a:endParaRPr>
                    </a:p>
                  </a:txBody>
                  <a:tcPr marL="36166" marR="36166" marT="15069" marB="15069" anchor="ctr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7424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doors dir="ver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ربع نص 2">
            <a:extLst>
              <a:ext uri="{FF2B5EF4-FFF2-40B4-BE49-F238E27FC236}">
                <a16:creationId xmlns:a16="http://schemas.microsoft.com/office/drawing/2014/main" id="{483D153C-C636-2949-AD05-8A9F0A99069B}"/>
              </a:ext>
            </a:extLst>
          </p:cNvPr>
          <p:cNvSpPr txBox="1"/>
          <p:nvPr/>
        </p:nvSpPr>
        <p:spPr>
          <a:xfrm>
            <a:off x="1103876" y="1097299"/>
            <a:ext cx="7744536" cy="191590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68580" tIns="34290" rIns="68580" bIns="34290" numCol="1" spcCol="0" rtlCol="1" fromWordArt="0" anchor="t" anchorCtr="0" forceAA="0" compatLnSpc="1">
            <a:prstTxWarp prst="textNoShape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ar-EG" sz="4000" b="1" dirty="0">
                <a:solidFill>
                  <a:srgbClr val="C00000"/>
                </a:solidFill>
                <a:cs typeface="+mj-cs"/>
              </a:rPr>
              <a:t>القطعة المستقيمة الواصلة</a:t>
            </a:r>
            <a:r>
              <a:rPr lang="en-GB" sz="4000" b="1" dirty="0">
                <a:solidFill>
                  <a:srgbClr val="C00000"/>
                </a:solidFill>
                <a:cs typeface="+mj-cs"/>
              </a:rPr>
              <a:t> </a:t>
            </a:r>
            <a:r>
              <a:rPr lang="ar-EG" sz="4000" b="1" dirty="0">
                <a:solidFill>
                  <a:srgbClr val="C00000"/>
                </a:solidFill>
                <a:cs typeface="+mj-cs"/>
              </a:rPr>
              <a:t>بين منتصفي ضلعين </a:t>
            </a:r>
            <a:endParaRPr lang="ar-KW" sz="4000" b="1" dirty="0">
              <a:solidFill>
                <a:srgbClr val="C00000"/>
              </a:solidFill>
              <a:cs typeface="+mj-cs"/>
            </a:endParaRPr>
          </a:p>
          <a:p>
            <a:r>
              <a:rPr lang="ar-EG" sz="4000" b="1" dirty="0">
                <a:solidFill>
                  <a:srgbClr val="C00000"/>
                </a:solidFill>
                <a:cs typeface="+mj-cs"/>
              </a:rPr>
              <a:t>في مثلث توازي الضلع الثالث .</a:t>
            </a:r>
          </a:p>
          <a:p>
            <a:r>
              <a:rPr lang="ar-KW" sz="4000" b="1" dirty="0">
                <a:solidFill>
                  <a:srgbClr val="C00000"/>
                </a:solidFill>
                <a:cs typeface="+mj-cs"/>
              </a:rPr>
              <a:t>و</a:t>
            </a:r>
            <a:r>
              <a:rPr lang="ar-EG" sz="4000" b="1" dirty="0">
                <a:solidFill>
                  <a:srgbClr val="C00000"/>
                </a:solidFill>
                <a:cs typeface="+mj-cs"/>
              </a:rPr>
              <a:t>طولها يساوي نصف طول </a:t>
            </a:r>
            <a:r>
              <a:rPr lang="ar-KW" sz="4000" b="1" dirty="0">
                <a:solidFill>
                  <a:srgbClr val="C00000"/>
                </a:solidFill>
                <a:cs typeface="+mj-cs"/>
              </a:rPr>
              <a:t>هذا </a:t>
            </a:r>
            <a:r>
              <a:rPr lang="ar-EG" sz="4000" b="1" dirty="0">
                <a:solidFill>
                  <a:srgbClr val="C00000"/>
                </a:solidFill>
                <a:cs typeface="+mj-cs"/>
              </a:rPr>
              <a:t>الضلع.</a:t>
            </a: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E810A887-F920-45C4-8441-34E596BA9B2C}"/>
              </a:ext>
            </a:extLst>
          </p:cNvPr>
          <p:cNvSpPr/>
          <p:nvPr/>
        </p:nvSpPr>
        <p:spPr>
          <a:xfrm>
            <a:off x="6831132" y="138600"/>
            <a:ext cx="2160240" cy="81009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 w="76200">
            <a:solidFill>
              <a:srgbClr val="CC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05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نظرية</a:t>
            </a:r>
            <a:endParaRPr lang="ar-KW" sz="405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4317C54-59A2-0D72-A7CB-A68529549546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-21829" y="2874587"/>
            <a:ext cx="3248717" cy="2766370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DAB1ACAA-863C-B93E-B711-81E1F6F509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80076" y="3119248"/>
            <a:ext cx="2886944" cy="646331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ar-KW" sz="3600" b="1" dirty="0">
                <a:solidFill>
                  <a:srgbClr val="FF3399"/>
                </a:solidFill>
              </a:rPr>
              <a:t>في المثلث </a:t>
            </a:r>
            <a:r>
              <a:rPr lang="ar-KW" sz="3600" b="1" dirty="0">
                <a:solidFill>
                  <a:srgbClr val="FF3399"/>
                </a:solidFill>
                <a:latin typeface="ZA-SYMBOLS" panose="020B0604030504040204" pitchFamily="34" charset="0"/>
                <a:cs typeface="ZA-SYMBOLS" panose="020B0604030504040204" pitchFamily="34" charset="0"/>
              </a:rPr>
              <a:t>ا</a:t>
            </a:r>
            <a:r>
              <a:rPr lang="ar-KW" sz="3600" b="1" dirty="0">
                <a:solidFill>
                  <a:srgbClr val="FF3399"/>
                </a:solidFill>
              </a:rPr>
              <a:t> ب جـ </a:t>
            </a:r>
            <a:endParaRPr lang="ar-SA" sz="3600" b="1" dirty="0">
              <a:solidFill>
                <a:srgbClr val="FF3399"/>
              </a:solidFill>
            </a:endParaRP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3F9D08CA-FC77-403A-6AB4-D82E527369AA}"/>
              </a:ext>
            </a:extLst>
          </p:cNvPr>
          <p:cNvGrpSpPr/>
          <p:nvPr/>
        </p:nvGrpSpPr>
        <p:grpSpPr>
          <a:xfrm>
            <a:off x="2293298" y="5571338"/>
            <a:ext cx="6808934" cy="829056"/>
            <a:chOff x="2377160" y="3861793"/>
            <a:chExt cx="6808934" cy="829056"/>
          </a:xfrm>
        </p:grpSpPr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DB1A37AB-0265-6393-6779-ED4C0AC09AD9}"/>
                </a:ext>
              </a:extLst>
            </p:cNvPr>
            <p:cNvSpPr/>
            <p:nvPr/>
          </p:nvSpPr>
          <p:spPr>
            <a:xfrm>
              <a:off x="2377160" y="3921408"/>
              <a:ext cx="6808934" cy="769441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effectLst>
              <a:softEdge rad="127000"/>
            </a:effectLst>
          </p:spPr>
          <p:txBody>
            <a:bodyPr wrap="square">
              <a:spAutoFit/>
            </a:bodyPr>
            <a:lstStyle/>
            <a:p>
              <a:r>
                <a:rPr lang="ar-KW" sz="44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∴</a:t>
              </a:r>
              <a:r>
                <a:rPr lang="ar-KW" sz="40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د هـ</a:t>
              </a:r>
              <a:r>
                <a:rPr lang="ar-SA" sz="40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ar-SA" sz="40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ZA-SYMBOLS" panose="020B0604030504040204" pitchFamily="34" charset="0"/>
                  <a:cs typeface="ZA-SYMBOLS" panose="020B0604030504040204" pitchFamily="34" charset="0"/>
                </a:rPr>
                <a:t>//</a:t>
              </a:r>
              <a:r>
                <a:rPr lang="ar-SA" sz="40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ar-KW" sz="40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ب جـ</a:t>
              </a:r>
              <a:r>
                <a:rPr lang="ar-SA" sz="40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, </a:t>
              </a:r>
              <a:r>
                <a:rPr lang="ar-KW" sz="40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د هـ</a:t>
              </a:r>
              <a:r>
                <a:rPr lang="ar-SA" sz="40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=      </a:t>
              </a:r>
              <a:r>
                <a:rPr lang="ar-KW" sz="40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ب جـ</a:t>
              </a:r>
              <a:endParaRPr lang="ar-EG" sz="4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9863A2A2-6886-FD82-CC67-F63275D09079}"/>
                </a:ext>
              </a:extLst>
            </p:cNvPr>
            <p:cNvGrpSpPr/>
            <p:nvPr/>
          </p:nvGrpSpPr>
          <p:grpSpPr>
            <a:xfrm>
              <a:off x="3604977" y="3861793"/>
              <a:ext cx="4972047" cy="828880"/>
              <a:chOff x="3604977" y="3861793"/>
              <a:chExt cx="4972047" cy="828880"/>
            </a:xfrm>
          </p:grpSpPr>
          <p:grpSp>
            <p:nvGrpSpPr>
              <p:cNvPr id="26" name="Group 15">
                <a:extLst>
                  <a:ext uri="{FF2B5EF4-FFF2-40B4-BE49-F238E27FC236}">
                    <a16:creationId xmlns:a16="http://schemas.microsoft.com/office/drawing/2014/main" id="{4D38C034-9659-F1F3-45CD-EE3A7AB4D4F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604977" y="3861793"/>
                <a:ext cx="485128" cy="828880"/>
                <a:chOff x="5971" y="1134"/>
                <a:chExt cx="498" cy="1688"/>
              </a:xfrm>
            </p:grpSpPr>
            <p:sp>
              <p:nvSpPr>
                <p:cNvPr id="29" name="Text Box 16">
                  <a:extLst>
                    <a:ext uri="{FF2B5EF4-FFF2-40B4-BE49-F238E27FC236}">
                      <a16:creationId xmlns:a16="http://schemas.microsoft.com/office/drawing/2014/main" id="{ABA3AF77-7292-8DC6-C8BE-008CDB947F2E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6007" y="1134"/>
                  <a:ext cx="409" cy="95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SA" sz="3600" b="0" i="0" u="none" strike="noStrike" cap="none" normalizeH="0" baseline="0" dirty="0">
                      <a:ln>
                        <a:noFill/>
                      </a:ln>
                      <a:solidFill>
                        <a:srgbClr val="C00000"/>
                      </a:solidFill>
                      <a:effectLst/>
                      <a:latin typeface="Arial" pitchFamily="34" charset="0"/>
                      <a:cs typeface="Arial" pitchFamily="34" charset="0"/>
                    </a:rPr>
                    <a:t>١</a:t>
                  </a:r>
                  <a:endParaRPr kumimoji="0" lang="ar-EG" sz="3600" b="0" i="0" u="none" strike="noStrike" cap="none" normalizeH="0" baseline="0" dirty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0" name="Text Box 17">
                  <a:extLst>
                    <a:ext uri="{FF2B5EF4-FFF2-40B4-BE49-F238E27FC236}">
                      <a16:creationId xmlns:a16="http://schemas.microsoft.com/office/drawing/2014/main" id="{D4159D1C-0575-B2DC-FA88-93C26DC247B8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5971" y="1905"/>
                  <a:ext cx="498" cy="91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lang="ar-SA" sz="3600" dirty="0">
                      <a:solidFill>
                        <a:srgbClr val="C00000"/>
                      </a:solidFill>
                      <a:latin typeface="Arial" pitchFamily="34" charset="0"/>
                      <a:cs typeface="Arial" pitchFamily="34" charset="0"/>
                    </a:rPr>
                    <a:t>٢</a:t>
                  </a:r>
                  <a:endParaRPr kumimoji="0" lang="ar-EG" sz="4800" b="0" i="0" u="none" strike="noStrike" cap="none" normalizeH="0" baseline="0" dirty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cxnSp>
              <p:nvCxnSpPr>
                <p:cNvPr id="31" name="AutoShape 18">
                  <a:extLst>
                    <a:ext uri="{FF2B5EF4-FFF2-40B4-BE49-F238E27FC236}">
                      <a16:creationId xmlns:a16="http://schemas.microsoft.com/office/drawing/2014/main" id="{91C7AAA1-A85E-2B7D-BA9A-89AAFC33FD75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>
                  <a:off x="5981" y="2091"/>
                  <a:ext cx="488" cy="0"/>
                </a:xfrm>
                <a:prstGeom prst="straightConnector1">
                  <a:avLst/>
                </a:prstGeom>
                <a:noFill/>
                <a:ln w="57150">
                  <a:solidFill>
                    <a:srgbClr val="C00000"/>
                  </a:solidFill>
                  <a:round/>
                  <a:headEnd/>
                  <a:tailEnd/>
                </a:ln>
              </p:spPr>
            </p:cxnSp>
          </p:grpSp>
          <p:cxnSp>
            <p:nvCxnSpPr>
              <p:cNvPr id="27" name="AutoShape 10">
                <a:extLst>
                  <a:ext uri="{FF2B5EF4-FFF2-40B4-BE49-F238E27FC236}">
                    <a16:creationId xmlns:a16="http://schemas.microsoft.com/office/drawing/2014/main" id="{C0BC33B8-1227-8E80-25A6-5A3CAD57FF0A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flipH="1">
                <a:off x="7906334" y="4071942"/>
                <a:ext cx="670690" cy="0"/>
              </a:xfrm>
              <a:prstGeom prst="straightConnector1">
                <a:avLst/>
              </a:prstGeom>
              <a:noFill/>
              <a:ln w="57150">
                <a:solidFill>
                  <a:srgbClr val="C00000"/>
                </a:solidFill>
                <a:round/>
                <a:headEnd/>
                <a:tailEnd/>
              </a:ln>
            </p:spPr>
          </p:cxnSp>
          <p:cxnSp>
            <p:nvCxnSpPr>
              <p:cNvPr id="28" name="AutoShape 11">
                <a:extLst>
                  <a:ext uri="{FF2B5EF4-FFF2-40B4-BE49-F238E27FC236}">
                    <a16:creationId xmlns:a16="http://schemas.microsoft.com/office/drawing/2014/main" id="{A60F266B-9FA1-62E4-4DE2-ACE822B1F420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flipH="1">
                <a:off x="6158197" y="4124950"/>
                <a:ext cx="793238" cy="0"/>
              </a:xfrm>
              <a:prstGeom prst="straightConnector1">
                <a:avLst/>
              </a:prstGeom>
              <a:noFill/>
              <a:ln w="57150">
                <a:solidFill>
                  <a:srgbClr val="C00000"/>
                </a:solidFill>
                <a:round/>
                <a:headEnd/>
                <a:tailEnd/>
              </a:ln>
            </p:spPr>
          </p:cxnSp>
        </p:grp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D8955CBE-5148-C25D-8A74-BF7D7335B441}"/>
              </a:ext>
            </a:extLst>
          </p:cNvPr>
          <p:cNvGrpSpPr/>
          <p:nvPr/>
        </p:nvGrpSpPr>
        <p:grpSpPr>
          <a:xfrm>
            <a:off x="3315779" y="4274963"/>
            <a:ext cx="5571070" cy="646331"/>
            <a:chOff x="3644400" y="2278613"/>
            <a:chExt cx="5571070" cy="646331"/>
          </a:xfrm>
          <a:solidFill>
            <a:srgbClr val="050B07"/>
          </a:solidFill>
        </p:grpSpPr>
        <p:sp>
          <p:nvSpPr>
            <p:cNvPr id="33" name="Rectangle 21">
              <a:extLst>
                <a:ext uri="{FF2B5EF4-FFF2-40B4-BE49-F238E27FC236}">
                  <a16:creationId xmlns:a16="http://schemas.microsoft.com/office/drawing/2014/main" id="{0D778CAB-B75F-48E2-91EC-CF9AEC7CB0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44400" y="2278613"/>
              <a:ext cx="5571070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softEdge rad="63500"/>
            </a:effec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ar-KW" sz="3600" b="1" i="0" u="none" strike="noStrike" normalizeH="0" baseline="0" dirty="0">
                  <a:ln w="1905"/>
                  <a:solidFill>
                    <a:srgbClr val="00B0F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Calibri" pitchFamily="34" charset="0"/>
                  <a:ea typeface="SimSun" pitchFamily="2" charset="-122"/>
                  <a:cs typeface="Arial" pitchFamily="34" charset="0"/>
                </a:rPr>
                <a:t>∵</a:t>
              </a:r>
              <a:r>
                <a:rPr kumimoji="0" lang="ar-SA" sz="3600" b="1" i="0" u="none" strike="noStrike" normalizeH="0" baseline="0" dirty="0">
                  <a:ln w="1905"/>
                  <a:solidFill>
                    <a:srgbClr val="00B0F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Calibri" pitchFamily="34" charset="0"/>
                  <a:ea typeface="Calibri" pitchFamily="34" charset="0"/>
                  <a:cs typeface="Arial" pitchFamily="34" charset="0"/>
                </a:rPr>
                <a:t> </a:t>
              </a:r>
              <a:r>
                <a:rPr kumimoji="0" lang="ar-KW" sz="3600" b="1" i="0" u="none" strike="noStrike" normalizeH="0" baseline="0" dirty="0">
                  <a:ln w="1905"/>
                  <a:solidFill>
                    <a:srgbClr val="00B0F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Calibri" pitchFamily="34" charset="0"/>
                  <a:ea typeface="Calibri" pitchFamily="34" charset="0"/>
                  <a:cs typeface="Arial" pitchFamily="34" charset="0"/>
                </a:rPr>
                <a:t>د</a:t>
              </a:r>
              <a:r>
                <a:rPr kumimoji="0" lang="ar-SA" sz="3600" b="1" i="0" u="none" strike="noStrike" normalizeH="0" baseline="0" dirty="0">
                  <a:ln w="1905"/>
                  <a:solidFill>
                    <a:srgbClr val="00B0F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Calibri" pitchFamily="34" charset="0"/>
                  <a:ea typeface="Calibri" pitchFamily="34" charset="0"/>
                  <a:cs typeface="Arial" pitchFamily="34" charset="0"/>
                </a:rPr>
                <a:t> منتصف </a:t>
              </a:r>
              <a:r>
                <a:rPr kumimoji="0" lang="ar-SA" sz="3600" b="1" i="0" u="none" strike="noStrike" normalizeH="0" baseline="0" dirty="0">
                  <a:ln w="1905"/>
                  <a:solidFill>
                    <a:srgbClr val="00B0F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ZA-SYMBOLS" panose="020B0604030504040204" pitchFamily="34" charset="0"/>
                  <a:ea typeface="Calibri" pitchFamily="34" charset="0"/>
                  <a:cs typeface="ZA-SYMBOLS" panose="020B0604030504040204" pitchFamily="34" charset="0"/>
                </a:rPr>
                <a:t>ا</a:t>
              </a:r>
              <a:r>
                <a:rPr kumimoji="0" lang="ar-SA" sz="3600" b="1" i="0" u="none" strike="noStrike" normalizeH="0" baseline="0" dirty="0">
                  <a:ln w="1905"/>
                  <a:solidFill>
                    <a:srgbClr val="00B0F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Calibri" pitchFamily="34" charset="0"/>
                  <a:ea typeface="Calibri" pitchFamily="34" charset="0"/>
                  <a:cs typeface="Arial" pitchFamily="34" charset="0"/>
                </a:rPr>
                <a:t> </a:t>
              </a:r>
              <a:r>
                <a:rPr kumimoji="0" lang="ar-KW" sz="3600" b="1" i="0" u="none" strike="noStrike" normalizeH="0" baseline="0" dirty="0">
                  <a:ln w="1905"/>
                  <a:solidFill>
                    <a:srgbClr val="00B0F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Calibri" pitchFamily="34" charset="0"/>
                  <a:ea typeface="Calibri" pitchFamily="34" charset="0"/>
                  <a:cs typeface="Arial" pitchFamily="34" charset="0"/>
                </a:rPr>
                <a:t>ب</a:t>
              </a:r>
              <a:r>
                <a:rPr kumimoji="0" lang="ar-SA" sz="3600" b="1" i="0" u="none" strike="noStrike" normalizeH="0" baseline="0" dirty="0">
                  <a:ln w="1905"/>
                  <a:solidFill>
                    <a:srgbClr val="00B0F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Calibri" pitchFamily="34" charset="0"/>
                  <a:ea typeface="Calibri" pitchFamily="34" charset="0"/>
                  <a:cs typeface="Arial" pitchFamily="34" charset="0"/>
                </a:rPr>
                <a:t> , هـ منتصف </a:t>
              </a:r>
              <a:r>
                <a:rPr kumimoji="0" lang="ar-SA" sz="3600" b="1" i="0" u="none" strike="noStrike" normalizeH="0" baseline="0" dirty="0">
                  <a:ln w="1905"/>
                  <a:solidFill>
                    <a:srgbClr val="00B0F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ZA-SYMBOLS" panose="020B0604030504040204" pitchFamily="34" charset="0"/>
                  <a:ea typeface="Calibri" pitchFamily="34" charset="0"/>
                  <a:cs typeface="ZA-SYMBOLS" panose="020B0604030504040204" pitchFamily="34" charset="0"/>
                </a:rPr>
                <a:t>ا</a:t>
              </a:r>
              <a:r>
                <a:rPr kumimoji="0" lang="ar-KW" sz="3600" b="1" i="0" u="none" strike="noStrike" normalizeH="0" baseline="0" dirty="0">
                  <a:ln w="1905"/>
                  <a:solidFill>
                    <a:srgbClr val="00B0F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ZA-SYMBOLS" panose="020B0604030504040204" pitchFamily="34" charset="0"/>
                  <a:ea typeface="Calibri" pitchFamily="34" charset="0"/>
                  <a:cs typeface="ZA-SYMBOLS" panose="020B0604030504040204" pitchFamily="34" charset="0"/>
                </a:rPr>
                <a:t> </a:t>
              </a:r>
              <a:r>
                <a:rPr kumimoji="0" lang="ar-SA" sz="3600" b="1" i="0" u="none" strike="noStrike" normalizeH="0" baseline="0" dirty="0">
                  <a:ln w="1905"/>
                  <a:solidFill>
                    <a:srgbClr val="00B0F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Calibri" pitchFamily="34" charset="0"/>
                  <a:ea typeface="Calibri" pitchFamily="34" charset="0"/>
                  <a:cs typeface="Arial" pitchFamily="34" charset="0"/>
                </a:rPr>
                <a:t>جـ </a:t>
              </a:r>
              <a:endParaRPr kumimoji="0" lang="ar-SA" sz="4400" b="1" i="0" u="none" strike="noStrike" normalizeH="0" baseline="0" dirty="0">
                <a:ln w="1905"/>
                <a:solidFill>
                  <a:srgbClr val="00B0F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4D6AE18B-B9C7-B59D-1DF3-06CFEA514E30}"/>
                </a:ext>
              </a:extLst>
            </p:cNvPr>
            <p:cNvCxnSpPr/>
            <p:nvPr/>
          </p:nvCxnSpPr>
          <p:spPr>
            <a:xfrm flipH="1">
              <a:off x="6541974" y="2316115"/>
              <a:ext cx="558810" cy="0"/>
            </a:xfrm>
            <a:prstGeom prst="line">
              <a:avLst/>
            </a:prstGeom>
            <a:grpFill/>
            <a:ln w="412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C930C97F-C66B-FA72-7E9C-D8704FCD97BE}"/>
                </a:ext>
              </a:extLst>
            </p:cNvPr>
            <p:cNvCxnSpPr/>
            <p:nvPr/>
          </p:nvCxnSpPr>
          <p:spPr>
            <a:xfrm flipH="1">
              <a:off x="3860424" y="2331355"/>
              <a:ext cx="558810" cy="0"/>
            </a:xfrm>
            <a:prstGeom prst="line">
              <a:avLst/>
            </a:prstGeom>
            <a:grpFill/>
            <a:ln w="412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6" name="شكل بيضاوي 11">
            <a:extLst>
              <a:ext uri="{FF2B5EF4-FFF2-40B4-BE49-F238E27FC236}">
                <a16:creationId xmlns:a16="http://schemas.microsoft.com/office/drawing/2014/main" id="{0901F0C9-A269-FEFA-C75A-F0CCD6B13568}"/>
              </a:ext>
            </a:extLst>
          </p:cNvPr>
          <p:cNvSpPr/>
          <p:nvPr/>
        </p:nvSpPr>
        <p:spPr>
          <a:xfrm>
            <a:off x="2628105" y="4258465"/>
            <a:ext cx="108000" cy="108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KW"/>
          </a:p>
        </p:txBody>
      </p:sp>
      <p:sp>
        <p:nvSpPr>
          <p:cNvPr id="37" name="شكل بيضاوي 11">
            <a:extLst>
              <a:ext uri="{FF2B5EF4-FFF2-40B4-BE49-F238E27FC236}">
                <a16:creationId xmlns:a16="http://schemas.microsoft.com/office/drawing/2014/main" id="{EA04FB14-00EF-6748-22C4-64D3BE42459B}"/>
              </a:ext>
            </a:extLst>
          </p:cNvPr>
          <p:cNvSpPr/>
          <p:nvPr/>
        </p:nvSpPr>
        <p:spPr>
          <a:xfrm>
            <a:off x="1363117" y="4274963"/>
            <a:ext cx="108000" cy="108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KW"/>
          </a:p>
        </p:txBody>
      </p:sp>
      <p:cxnSp>
        <p:nvCxnSpPr>
          <p:cNvPr id="38" name="Straight Connector 49">
            <a:extLst>
              <a:ext uri="{FF2B5EF4-FFF2-40B4-BE49-F238E27FC236}">
                <a16:creationId xmlns:a16="http://schemas.microsoft.com/office/drawing/2014/main" id="{C196CAA9-5F94-4B86-6861-371FD4A41FB4}"/>
              </a:ext>
            </a:extLst>
          </p:cNvPr>
          <p:cNvCxnSpPr>
            <a:cxnSpLocks/>
          </p:cNvCxnSpPr>
          <p:nvPr/>
        </p:nvCxnSpPr>
        <p:spPr>
          <a:xfrm flipH="1">
            <a:off x="1505711" y="4328371"/>
            <a:ext cx="1108746" cy="0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50">
            <a:extLst>
              <a:ext uri="{FF2B5EF4-FFF2-40B4-BE49-F238E27FC236}">
                <a16:creationId xmlns:a16="http://schemas.microsoft.com/office/drawing/2014/main" id="{D5F06295-5B3C-8379-3EC9-A2E0DB0C241B}"/>
              </a:ext>
            </a:extLst>
          </p:cNvPr>
          <p:cNvCxnSpPr>
            <a:cxnSpLocks/>
          </p:cNvCxnSpPr>
          <p:nvPr/>
        </p:nvCxnSpPr>
        <p:spPr>
          <a:xfrm flipH="1">
            <a:off x="467544" y="5328504"/>
            <a:ext cx="2448272" cy="0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6624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2" grpId="0" animBg="1"/>
      <p:bldP spid="22" grpId="0"/>
      <p:bldP spid="36" grpId="0" animBg="1"/>
      <p:bldP spid="3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B5ED3B-AAED-A9C0-BDAA-FAB2C9F63C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78A346A3-24A2-7898-B048-07EBDD1168E5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0756" y="663828"/>
            <a:ext cx="3044320" cy="2242553"/>
          </a:xfrm>
          <a:prstGeom prst="rect">
            <a:avLst/>
          </a:prstGeom>
        </p:spPr>
      </p:pic>
      <p:sp>
        <p:nvSpPr>
          <p:cNvPr id="7" name="مربع نص 42">
            <a:extLst>
              <a:ext uri="{FF2B5EF4-FFF2-40B4-BE49-F238E27FC236}">
                <a16:creationId xmlns:a16="http://schemas.microsoft.com/office/drawing/2014/main" id="{04A6D186-04E8-800D-9EAF-813F650CC605}"/>
              </a:ext>
            </a:extLst>
          </p:cNvPr>
          <p:cNvSpPr txBox="1"/>
          <p:nvPr/>
        </p:nvSpPr>
        <p:spPr>
          <a:xfrm>
            <a:off x="60757" y="116632"/>
            <a:ext cx="2062971" cy="6463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KW" sz="3600" b="1" dirty="0">
                <a:effectLst>
                  <a:glow rad="101600">
                    <a:srgbClr val="F618CC">
                      <a:alpha val="40000"/>
                    </a:srgbClr>
                  </a:glow>
                </a:effectLst>
              </a:rPr>
              <a:t>صفحة 143</a:t>
            </a:r>
            <a:endParaRPr lang="ar-SA" sz="3600" b="1" dirty="0">
              <a:effectLst>
                <a:glow rad="101600">
                  <a:srgbClr val="F618CC">
                    <a:alpha val="40000"/>
                  </a:srgbClr>
                </a:glow>
              </a:effectLst>
            </a:endParaRPr>
          </a:p>
        </p:txBody>
      </p:sp>
      <p:sp>
        <p:nvSpPr>
          <p:cNvPr id="29" name="شكل بيضاوي 11">
            <a:extLst>
              <a:ext uri="{FF2B5EF4-FFF2-40B4-BE49-F238E27FC236}">
                <a16:creationId xmlns:a16="http://schemas.microsoft.com/office/drawing/2014/main" id="{A5E525D7-EDB5-036E-1912-34696C764B66}"/>
              </a:ext>
            </a:extLst>
          </p:cNvPr>
          <p:cNvSpPr/>
          <p:nvPr/>
        </p:nvSpPr>
        <p:spPr>
          <a:xfrm>
            <a:off x="2465192" y="1731082"/>
            <a:ext cx="108000" cy="108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KW"/>
          </a:p>
        </p:txBody>
      </p:sp>
      <p:sp>
        <p:nvSpPr>
          <p:cNvPr id="30" name="شكل بيضاوي 11">
            <a:extLst>
              <a:ext uri="{FF2B5EF4-FFF2-40B4-BE49-F238E27FC236}">
                <a16:creationId xmlns:a16="http://schemas.microsoft.com/office/drawing/2014/main" id="{54C1897A-BB27-FEEC-3343-F42D63583181}"/>
              </a:ext>
            </a:extLst>
          </p:cNvPr>
          <p:cNvSpPr/>
          <p:nvPr/>
        </p:nvSpPr>
        <p:spPr>
          <a:xfrm>
            <a:off x="1266030" y="1711298"/>
            <a:ext cx="108000" cy="108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KW"/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34F30F42-882C-0EDC-46B0-6823A437607A}"/>
              </a:ext>
            </a:extLst>
          </p:cNvPr>
          <p:cNvCxnSpPr>
            <a:cxnSpLocks/>
          </p:cNvCxnSpPr>
          <p:nvPr/>
        </p:nvCxnSpPr>
        <p:spPr>
          <a:xfrm flipV="1">
            <a:off x="1417296" y="1769048"/>
            <a:ext cx="1005657" cy="1034"/>
          </a:xfrm>
          <a:prstGeom prst="line">
            <a:avLst/>
          </a:prstGeom>
          <a:ln w="762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1C2D2632-1604-C917-EAEF-1AE594632BD6}"/>
              </a:ext>
            </a:extLst>
          </p:cNvPr>
          <p:cNvCxnSpPr>
            <a:cxnSpLocks/>
          </p:cNvCxnSpPr>
          <p:nvPr/>
        </p:nvCxnSpPr>
        <p:spPr>
          <a:xfrm>
            <a:off x="428131" y="2644802"/>
            <a:ext cx="2324411" cy="35591"/>
          </a:xfrm>
          <a:prstGeom prst="line">
            <a:avLst/>
          </a:prstGeom>
          <a:ln w="762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>
            <a:extLst>
              <a:ext uri="{FF2B5EF4-FFF2-40B4-BE49-F238E27FC236}">
                <a16:creationId xmlns:a16="http://schemas.microsoft.com/office/drawing/2014/main" id="{907E803D-77BA-4230-53E5-62E2AF49C57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42573" y="3436"/>
            <a:ext cx="1701428" cy="51442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C00225A-3DC8-291D-9677-1363F3EE9B61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323413" y="514344"/>
            <a:ext cx="5644634" cy="1641073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312808AD-26A6-3E4D-C89D-5F555B86A5A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43808" y="2276871"/>
            <a:ext cx="6014759" cy="4284889"/>
          </a:xfrm>
          <a:prstGeom prst="rect">
            <a:avLst/>
          </a:prstGeom>
        </p:spPr>
      </p:pic>
      <p:sp>
        <p:nvSpPr>
          <p:cNvPr id="31" name="Rectangle 30">
            <a:extLst>
              <a:ext uri="{FF2B5EF4-FFF2-40B4-BE49-F238E27FC236}">
                <a16:creationId xmlns:a16="http://schemas.microsoft.com/office/drawing/2014/main" id="{07F24FC8-313A-11ED-E6D3-EB03CB41359A}"/>
              </a:ext>
            </a:extLst>
          </p:cNvPr>
          <p:cNvSpPr/>
          <p:nvPr/>
        </p:nvSpPr>
        <p:spPr>
          <a:xfrm>
            <a:off x="7987964" y="2428778"/>
            <a:ext cx="961869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AEC2164-D326-F19D-5483-0FAB38B3A3B6}"/>
              </a:ext>
            </a:extLst>
          </p:cNvPr>
          <p:cNvSpPr/>
          <p:nvPr/>
        </p:nvSpPr>
        <p:spPr>
          <a:xfrm>
            <a:off x="6727942" y="2272777"/>
            <a:ext cx="1214389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279AC786-95E4-F6D8-DBBA-85D554BE48ED}"/>
              </a:ext>
            </a:extLst>
          </p:cNvPr>
          <p:cNvSpPr/>
          <p:nvPr/>
        </p:nvSpPr>
        <p:spPr>
          <a:xfrm>
            <a:off x="4283967" y="2704825"/>
            <a:ext cx="3676675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7F1602AF-37D4-305F-A065-31159E2D8268}"/>
              </a:ext>
            </a:extLst>
          </p:cNvPr>
          <p:cNvSpPr/>
          <p:nvPr/>
        </p:nvSpPr>
        <p:spPr>
          <a:xfrm>
            <a:off x="2987823" y="2811811"/>
            <a:ext cx="1008113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70C9904A-CAAA-F2B2-D4FC-B5515878DDAF}"/>
              </a:ext>
            </a:extLst>
          </p:cNvPr>
          <p:cNvSpPr/>
          <p:nvPr/>
        </p:nvSpPr>
        <p:spPr>
          <a:xfrm>
            <a:off x="4616611" y="3289080"/>
            <a:ext cx="3344031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5D4CADE0-F7ED-D336-E55D-AE7574CA40DD}"/>
              </a:ext>
            </a:extLst>
          </p:cNvPr>
          <p:cNvSpPr/>
          <p:nvPr/>
        </p:nvSpPr>
        <p:spPr>
          <a:xfrm>
            <a:off x="5364087" y="3803932"/>
            <a:ext cx="2578243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A409EF5B-AF95-3D09-14DA-30B51500EBE5}"/>
              </a:ext>
            </a:extLst>
          </p:cNvPr>
          <p:cNvSpPr/>
          <p:nvPr/>
        </p:nvSpPr>
        <p:spPr>
          <a:xfrm>
            <a:off x="4716016" y="4316903"/>
            <a:ext cx="2985190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024820FA-3507-DB3E-2470-5D6E8E69071E}"/>
              </a:ext>
            </a:extLst>
          </p:cNvPr>
          <p:cNvSpPr/>
          <p:nvPr/>
        </p:nvSpPr>
        <p:spPr>
          <a:xfrm>
            <a:off x="4427984" y="4750340"/>
            <a:ext cx="3383849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0E8E322D-3BD0-0C54-C54B-A789D7A724AD}"/>
              </a:ext>
            </a:extLst>
          </p:cNvPr>
          <p:cNvSpPr/>
          <p:nvPr/>
        </p:nvSpPr>
        <p:spPr>
          <a:xfrm>
            <a:off x="2964448" y="3357766"/>
            <a:ext cx="1008113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2C0F5D18-6E12-A8D2-72BA-A6E4C3890D0A}"/>
              </a:ext>
            </a:extLst>
          </p:cNvPr>
          <p:cNvSpPr/>
          <p:nvPr/>
        </p:nvSpPr>
        <p:spPr>
          <a:xfrm>
            <a:off x="4211959" y="5290607"/>
            <a:ext cx="3748683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7AEBD9A9-53A7-D0BC-BD31-831764A44515}"/>
              </a:ext>
            </a:extLst>
          </p:cNvPr>
          <p:cNvSpPr/>
          <p:nvPr/>
        </p:nvSpPr>
        <p:spPr>
          <a:xfrm>
            <a:off x="4860032" y="5704093"/>
            <a:ext cx="1428594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6E2EED89-05F4-5D4F-0F29-6BECD3A7B572}"/>
              </a:ext>
            </a:extLst>
          </p:cNvPr>
          <p:cNvSpPr/>
          <p:nvPr/>
        </p:nvSpPr>
        <p:spPr>
          <a:xfrm>
            <a:off x="5148063" y="6093296"/>
            <a:ext cx="1428595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552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3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4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5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6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6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7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7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8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0" grpId="0" animBg="1"/>
      <p:bldP spid="31" grpId="0" animBg="1"/>
      <p:bldP spid="32" grpId="0" animBg="1"/>
      <p:bldP spid="33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ربع نص 42">
            <a:extLst>
              <a:ext uri="{FF2B5EF4-FFF2-40B4-BE49-F238E27FC236}">
                <a16:creationId xmlns:a16="http://schemas.microsoft.com/office/drawing/2014/main" id="{10ECBB2C-09AF-02AD-74C6-106725B4B916}"/>
              </a:ext>
            </a:extLst>
          </p:cNvPr>
          <p:cNvSpPr txBox="1"/>
          <p:nvPr/>
        </p:nvSpPr>
        <p:spPr>
          <a:xfrm>
            <a:off x="60757" y="116632"/>
            <a:ext cx="2062971" cy="6463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KW" sz="3600" b="1" dirty="0">
                <a:effectLst>
                  <a:glow rad="101600">
                    <a:srgbClr val="F618CC">
                      <a:alpha val="40000"/>
                    </a:srgbClr>
                  </a:glow>
                </a:effectLst>
              </a:rPr>
              <a:t>صفحة 144</a:t>
            </a:r>
            <a:endParaRPr lang="ar-SA" sz="3600" b="1" dirty="0">
              <a:effectLst>
                <a:glow rad="101600">
                  <a:srgbClr val="F618CC">
                    <a:alpha val="40000"/>
                  </a:srgbClr>
                </a:glow>
              </a:effectLst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7FA269D-A171-80C3-BF92-6FAC87F701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04248" y="111863"/>
            <a:ext cx="2146787" cy="55179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E3C7F08-49ED-B749-B8EB-4F11D9645A14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732239" y="663660"/>
            <a:ext cx="2290803" cy="55179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7EDC28C8-1FC1-034C-7F90-13D1C30E52CE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347864" y="569126"/>
            <a:ext cx="3537753" cy="64633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74C5E9A8-80F2-37AA-2E7B-4FC90AD0D2F4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851920" y="1136981"/>
            <a:ext cx="4996844" cy="121190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5A5A0003-55B8-EB78-6863-F9D80D1A99F9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20958" y="692754"/>
            <a:ext cx="3730962" cy="2224131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DFCC45D3-0D6C-6868-FD11-1BA82FB7F444}"/>
              </a:ext>
            </a:extLst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547664" y="2354632"/>
            <a:ext cx="7301100" cy="4242720"/>
          </a:xfrm>
          <a:prstGeom prst="rect">
            <a:avLst/>
          </a:prstGeom>
        </p:spPr>
      </p:pic>
      <p:grpSp>
        <p:nvGrpSpPr>
          <p:cNvPr id="19" name="Group 18">
            <a:extLst>
              <a:ext uri="{FF2B5EF4-FFF2-40B4-BE49-F238E27FC236}">
                <a16:creationId xmlns:a16="http://schemas.microsoft.com/office/drawing/2014/main" id="{381BF64E-C5DF-324E-FCFB-2907BDA2BA55}"/>
              </a:ext>
            </a:extLst>
          </p:cNvPr>
          <p:cNvGrpSpPr/>
          <p:nvPr/>
        </p:nvGrpSpPr>
        <p:grpSpPr>
          <a:xfrm>
            <a:off x="5436096" y="3789040"/>
            <a:ext cx="1161426" cy="584775"/>
            <a:chOff x="511529" y="5013176"/>
            <a:chExt cx="1161426" cy="584775"/>
          </a:xfrm>
        </p:grpSpPr>
        <p:sp>
          <p:nvSpPr>
            <p:cNvPr id="16" name="Rectangle 55">
              <a:extLst>
                <a:ext uri="{FF2B5EF4-FFF2-40B4-BE49-F238E27FC236}">
                  <a16:creationId xmlns:a16="http://schemas.microsoft.com/office/drawing/2014/main" id="{22A48058-EDF3-4F04-8974-6E74AC9E5B60}"/>
                </a:ext>
              </a:extLst>
            </p:cNvPr>
            <p:cNvSpPr/>
            <p:nvPr/>
          </p:nvSpPr>
          <p:spPr>
            <a:xfrm>
              <a:off x="511529" y="5013176"/>
              <a:ext cx="1161426" cy="584775"/>
            </a:xfrm>
            <a:prstGeom prst="rect">
              <a:avLst/>
            </a:prstGeom>
            <a:noFill/>
            <a:ln>
              <a:noFill/>
            </a:ln>
            <a:effectLst>
              <a:softEdge rad="63500"/>
            </a:effectLst>
          </p:spPr>
          <p:txBody>
            <a:bodyPr wrap="square">
              <a:spAutoFit/>
            </a:bodyPr>
            <a:lstStyle/>
            <a:p>
              <a:r>
                <a:rPr lang="ar-KW" sz="3200" b="1" dirty="0">
                  <a:solidFill>
                    <a:schemeClr val="accent1"/>
                  </a:solidFill>
                </a:rPr>
                <a:t>س ع</a:t>
              </a:r>
              <a:endParaRPr lang="ar-EG" sz="3200" dirty="0">
                <a:solidFill>
                  <a:schemeClr val="accent1"/>
                </a:solidFill>
              </a:endParaRPr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FCAEC462-E261-3C5C-4054-1E2D49CB0C6C}"/>
                </a:ext>
              </a:extLst>
            </p:cNvPr>
            <p:cNvCxnSpPr/>
            <p:nvPr/>
          </p:nvCxnSpPr>
          <p:spPr>
            <a:xfrm flipH="1">
              <a:off x="824236" y="5157192"/>
              <a:ext cx="792088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1A3EA34C-9AA9-5872-C002-6464D40B91C7}"/>
              </a:ext>
            </a:extLst>
          </p:cNvPr>
          <p:cNvGrpSpPr/>
          <p:nvPr/>
        </p:nvGrpSpPr>
        <p:grpSpPr>
          <a:xfrm>
            <a:off x="3270149" y="3841872"/>
            <a:ext cx="1161426" cy="584775"/>
            <a:chOff x="511529" y="5013176"/>
            <a:chExt cx="1161426" cy="584775"/>
          </a:xfrm>
        </p:grpSpPr>
        <p:sp>
          <p:nvSpPr>
            <p:cNvPr id="21" name="Rectangle 55">
              <a:extLst>
                <a:ext uri="{FF2B5EF4-FFF2-40B4-BE49-F238E27FC236}">
                  <a16:creationId xmlns:a16="http://schemas.microsoft.com/office/drawing/2014/main" id="{F8AF0F14-4243-DC8A-E340-36A67A85B4DC}"/>
                </a:ext>
              </a:extLst>
            </p:cNvPr>
            <p:cNvSpPr/>
            <p:nvPr/>
          </p:nvSpPr>
          <p:spPr>
            <a:xfrm>
              <a:off x="511529" y="5013176"/>
              <a:ext cx="1161426" cy="584775"/>
            </a:xfrm>
            <a:prstGeom prst="rect">
              <a:avLst/>
            </a:prstGeom>
            <a:noFill/>
            <a:ln>
              <a:noFill/>
            </a:ln>
            <a:effectLst>
              <a:softEdge rad="63500"/>
            </a:effectLst>
          </p:spPr>
          <p:txBody>
            <a:bodyPr wrap="square">
              <a:spAutoFit/>
            </a:bodyPr>
            <a:lstStyle/>
            <a:p>
              <a:r>
                <a:rPr lang="ar-KW" sz="3200" b="1" dirty="0">
                  <a:solidFill>
                    <a:schemeClr val="accent1"/>
                  </a:solidFill>
                </a:rPr>
                <a:t>ص ع</a:t>
              </a:r>
              <a:endParaRPr lang="ar-EG" sz="3200" dirty="0">
                <a:solidFill>
                  <a:schemeClr val="accent1"/>
                </a:solidFill>
              </a:endParaRPr>
            </a:p>
          </p:txBody>
        </p: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1D6989A0-6944-2ED6-039D-F03A77CA7622}"/>
                </a:ext>
              </a:extLst>
            </p:cNvPr>
            <p:cNvCxnSpPr/>
            <p:nvPr/>
          </p:nvCxnSpPr>
          <p:spPr>
            <a:xfrm flipH="1">
              <a:off x="824236" y="5157192"/>
              <a:ext cx="792088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oup 66">
            <a:extLst>
              <a:ext uri="{FF2B5EF4-FFF2-40B4-BE49-F238E27FC236}">
                <a16:creationId xmlns:a16="http://schemas.microsoft.com/office/drawing/2014/main" id="{2053F1E2-0482-0D1E-9F3C-9A7D5623D996}"/>
              </a:ext>
            </a:extLst>
          </p:cNvPr>
          <p:cNvGrpSpPr/>
          <p:nvPr/>
        </p:nvGrpSpPr>
        <p:grpSpPr>
          <a:xfrm>
            <a:off x="5661645" y="4118039"/>
            <a:ext cx="1377393" cy="679113"/>
            <a:chOff x="7158363" y="3867687"/>
            <a:chExt cx="1056324" cy="679113"/>
          </a:xfrm>
          <a:noFill/>
        </p:grpSpPr>
        <p:sp>
          <p:nvSpPr>
            <p:cNvPr id="25" name="Rectangle 67">
              <a:extLst>
                <a:ext uri="{FF2B5EF4-FFF2-40B4-BE49-F238E27FC236}">
                  <a16:creationId xmlns:a16="http://schemas.microsoft.com/office/drawing/2014/main" id="{4BC4AAF7-9BE7-1964-3376-97A66E6EB0B0}"/>
                </a:ext>
              </a:extLst>
            </p:cNvPr>
            <p:cNvSpPr/>
            <p:nvPr/>
          </p:nvSpPr>
          <p:spPr>
            <a:xfrm>
              <a:off x="7158363" y="3999802"/>
              <a:ext cx="805823" cy="523220"/>
            </a:xfrm>
            <a:prstGeom prst="rect">
              <a:avLst/>
            </a:prstGeom>
            <a:grpFill/>
            <a:ln>
              <a:noFill/>
            </a:ln>
            <a:effectLst>
              <a:softEdge rad="127000"/>
            </a:effectLst>
          </p:spPr>
          <p:txBody>
            <a:bodyPr wrap="square">
              <a:spAutoFit/>
            </a:bodyPr>
            <a:lstStyle/>
            <a:p>
              <a:r>
                <a:rPr lang="ar-KW" sz="2800" b="1" dirty="0">
                  <a:solidFill>
                    <a:srgbClr val="0070C0"/>
                  </a:solidFill>
                </a:rPr>
                <a:t>س ص</a:t>
              </a:r>
              <a:endParaRPr lang="ar-EG" sz="2800" b="1" dirty="0">
                <a:solidFill>
                  <a:srgbClr val="0070C0"/>
                </a:solidFill>
              </a:endParaRPr>
            </a:p>
          </p:txBody>
        </p:sp>
        <p:grpSp>
          <p:nvGrpSpPr>
            <p:cNvPr id="26" name="Group 15">
              <a:extLst>
                <a:ext uri="{FF2B5EF4-FFF2-40B4-BE49-F238E27FC236}">
                  <a16:creationId xmlns:a16="http://schemas.microsoft.com/office/drawing/2014/main" id="{D2AD549C-5A02-9B30-39A8-9582DC7EBBC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811387" y="3867687"/>
              <a:ext cx="403300" cy="679113"/>
              <a:chOff x="10289" y="1146"/>
              <a:chExt cx="414" cy="1383"/>
            </a:xfrm>
            <a:grpFill/>
          </p:grpSpPr>
          <p:sp>
            <p:nvSpPr>
              <p:cNvPr id="27" name="Text Box 16">
                <a:extLst>
                  <a:ext uri="{FF2B5EF4-FFF2-40B4-BE49-F238E27FC236}">
                    <a16:creationId xmlns:a16="http://schemas.microsoft.com/office/drawing/2014/main" id="{AD07F104-F9E9-D4BD-CD63-CEC3972CE40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0331" y="1146"/>
                <a:ext cx="372" cy="957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r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lang="ar-SA" sz="2800" b="1" dirty="0">
                    <a:solidFill>
                      <a:srgbClr val="0070C0"/>
                    </a:solidFill>
                  </a:rPr>
                  <a:t>١</a:t>
                </a:r>
                <a:endParaRPr lang="ar-EG" sz="2800" b="1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28" name="Text Box 17">
                <a:extLst>
                  <a:ext uri="{FF2B5EF4-FFF2-40B4-BE49-F238E27FC236}">
                    <a16:creationId xmlns:a16="http://schemas.microsoft.com/office/drawing/2014/main" id="{AA7D354E-B618-E8E7-E9D2-E4BD05BC75B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0289" y="1807"/>
                <a:ext cx="409" cy="722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r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lang="ar-SA" sz="2800" b="1">
                    <a:solidFill>
                      <a:srgbClr val="0070C0"/>
                    </a:solidFill>
                  </a:rPr>
                  <a:t>٢</a:t>
                </a:r>
                <a:endParaRPr lang="ar-EG" sz="2800" b="1" dirty="0">
                  <a:solidFill>
                    <a:srgbClr val="0070C0"/>
                  </a:solidFill>
                </a:endParaRPr>
              </a:p>
            </p:txBody>
          </p:sp>
          <p:cxnSp>
            <p:nvCxnSpPr>
              <p:cNvPr id="29" name="AutoShape 18">
                <a:extLst>
                  <a:ext uri="{FF2B5EF4-FFF2-40B4-BE49-F238E27FC236}">
                    <a16:creationId xmlns:a16="http://schemas.microsoft.com/office/drawing/2014/main" id="{53A4680B-3D49-9BB4-E4DB-2D473BDF7855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10401" y="1994"/>
                <a:ext cx="288" cy="0"/>
              </a:xfrm>
              <a:prstGeom prst="straightConnector1">
                <a:avLst/>
              </a:prstGeom>
              <a:grpFill/>
              <a:ln w="57150">
                <a:solidFill>
                  <a:srgbClr val="0070C0"/>
                </a:solidFill>
                <a:round/>
                <a:headEnd/>
                <a:tailEnd/>
              </a:ln>
            </p:spPr>
          </p:cxnSp>
        </p:grpSp>
      </p:grpSp>
      <p:sp>
        <p:nvSpPr>
          <p:cNvPr id="30" name="Rectangle 55">
            <a:extLst>
              <a:ext uri="{FF2B5EF4-FFF2-40B4-BE49-F238E27FC236}">
                <a16:creationId xmlns:a16="http://schemas.microsoft.com/office/drawing/2014/main" id="{1618DE8F-7DF6-ADF3-360D-A81E3AACCDC6}"/>
              </a:ext>
            </a:extLst>
          </p:cNvPr>
          <p:cNvSpPr/>
          <p:nvPr/>
        </p:nvSpPr>
        <p:spPr>
          <a:xfrm>
            <a:off x="4635798" y="4353003"/>
            <a:ext cx="642313" cy="584775"/>
          </a:xfrm>
          <a:prstGeom prst="rect">
            <a:avLst/>
          </a:prstGeom>
          <a:noFill/>
          <a:ln>
            <a:noFill/>
          </a:ln>
          <a:effectLst>
            <a:softEdge rad="63500"/>
          </a:effectLst>
        </p:spPr>
        <p:txBody>
          <a:bodyPr wrap="square">
            <a:spAutoFit/>
          </a:bodyPr>
          <a:lstStyle/>
          <a:p>
            <a:r>
              <a:rPr lang="ar-KW" sz="3200" b="1" dirty="0">
                <a:solidFill>
                  <a:srgbClr val="0070C0"/>
                </a:solidFill>
              </a:rPr>
              <a:t>20</a:t>
            </a:r>
            <a:endParaRPr lang="ar-EG" sz="3200" dirty="0">
              <a:solidFill>
                <a:srgbClr val="0070C0"/>
              </a:solidFill>
            </a:endParaRPr>
          </a:p>
        </p:txBody>
      </p:sp>
      <p:sp>
        <p:nvSpPr>
          <p:cNvPr id="31" name="Rectangle 55">
            <a:extLst>
              <a:ext uri="{FF2B5EF4-FFF2-40B4-BE49-F238E27FC236}">
                <a16:creationId xmlns:a16="http://schemas.microsoft.com/office/drawing/2014/main" id="{478354D0-8F09-5040-2553-B1B4A0330C2F}"/>
              </a:ext>
            </a:extLst>
          </p:cNvPr>
          <p:cNvSpPr/>
          <p:nvPr/>
        </p:nvSpPr>
        <p:spPr>
          <a:xfrm>
            <a:off x="3011650" y="4327497"/>
            <a:ext cx="1161426" cy="584775"/>
          </a:xfrm>
          <a:prstGeom prst="rect">
            <a:avLst/>
          </a:prstGeom>
          <a:noFill/>
          <a:ln>
            <a:noFill/>
          </a:ln>
          <a:effectLst>
            <a:softEdge rad="63500"/>
          </a:effectLst>
        </p:spPr>
        <p:txBody>
          <a:bodyPr wrap="square">
            <a:spAutoFit/>
          </a:bodyPr>
          <a:lstStyle/>
          <a:p>
            <a:r>
              <a:rPr lang="ar-KW" sz="3200" b="1" dirty="0">
                <a:solidFill>
                  <a:srgbClr val="0070C0"/>
                </a:solidFill>
              </a:rPr>
              <a:t>10سم</a:t>
            </a:r>
            <a:endParaRPr lang="ar-EG" sz="3200" dirty="0">
              <a:solidFill>
                <a:srgbClr val="0070C0"/>
              </a:solidFill>
            </a:endParaRPr>
          </a:p>
        </p:txBody>
      </p:sp>
      <p:sp>
        <p:nvSpPr>
          <p:cNvPr id="32" name="Rectangle 55">
            <a:extLst>
              <a:ext uri="{FF2B5EF4-FFF2-40B4-BE49-F238E27FC236}">
                <a16:creationId xmlns:a16="http://schemas.microsoft.com/office/drawing/2014/main" id="{F637DD32-C4B2-12DF-578D-45C002E278C2}"/>
              </a:ext>
            </a:extLst>
          </p:cNvPr>
          <p:cNvSpPr/>
          <p:nvPr/>
        </p:nvSpPr>
        <p:spPr>
          <a:xfrm>
            <a:off x="6773563" y="4865956"/>
            <a:ext cx="642313" cy="584775"/>
          </a:xfrm>
          <a:prstGeom prst="rect">
            <a:avLst/>
          </a:prstGeom>
          <a:noFill/>
          <a:ln>
            <a:noFill/>
          </a:ln>
          <a:effectLst>
            <a:softEdge rad="63500"/>
          </a:effectLst>
        </p:spPr>
        <p:txBody>
          <a:bodyPr wrap="square">
            <a:spAutoFit/>
          </a:bodyPr>
          <a:lstStyle/>
          <a:p>
            <a:r>
              <a:rPr lang="ar-KW" sz="3200" b="1" dirty="0">
                <a:solidFill>
                  <a:srgbClr val="FF0000"/>
                </a:solidFill>
              </a:rPr>
              <a:t>ل</a:t>
            </a:r>
            <a:endParaRPr lang="ar-EG" sz="3200" dirty="0">
              <a:solidFill>
                <a:srgbClr val="FF0000"/>
              </a:solidFill>
            </a:endParaRPr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27D736F0-137E-F356-DA28-223DE6D74BFF}"/>
              </a:ext>
            </a:extLst>
          </p:cNvPr>
          <p:cNvGrpSpPr/>
          <p:nvPr/>
        </p:nvGrpSpPr>
        <p:grpSpPr>
          <a:xfrm>
            <a:off x="4796976" y="4808200"/>
            <a:ext cx="1161426" cy="584775"/>
            <a:chOff x="511529" y="5013176"/>
            <a:chExt cx="1161426" cy="584775"/>
          </a:xfrm>
        </p:grpSpPr>
        <p:sp>
          <p:nvSpPr>
            <p:cNvPr id="34" name="Rectangle 55">
              <a:extLst>
                <a:ext uri="{FF2B5EF4-FFF2-40B4-BE49-F238E27FC236}">
                  <a16:creationId xmlns:a16="http://schemas.microsoft.com/office/drawing/2014/main" id="{B3D07A83-0AEC-6C5C-AE1E-4CA14605F4C2}"/>
                </a:ext>
              </a:extLst>
            </p:cNvPr>
            <p:cNvSpPr/>
            <p:nvPr/>
          </p:nvSpPr>
          <p:spPr>
            <a:xfrm>
              <a:off x="511529" y="5013176"/>
              <a:ext cx="1161426" cy="584775"/>
            </a:xfrm>
            <a:prstGeom prst="rect">
              <a:avLst/>
            </a:prstGeom>
            <a:noFill/>
            <a:ln>
              <a:noFill/>
            </a:ln>
            <a:effectLst>
              <a:softEdge rad="63500"/>
            </a:effectLst>
          </p:spPr>
          <p:txBody>
            <a:bodyPr wrap="square">
              <a:spAutoFit/>
            </a:bodyPr>
            <a:lstStyle/>
            <a:p>
              <a:r>
                <a:rPr lang="ar-KW" sz="3200" b="1" dirty="0">
                  <a:solidFill>
                    <a:srgbClr val="FF0000"/>
                  </a:solidFill>
                </a:rPr>
                <a:t>س ع</a:t>
              </a:r>
              <a:endParaRPr lang="ar-EG" sz="3200" dirty="0">
                <a:solidFill>
                  <a:srgbClr val="FF0000"/>
                </a:solidFill>
              </a:endParaRPr>
            </a:p>
          </p:txBody>
        </p: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53E57CCD-7731-CF80-E130-EFC322FAF87C}"/>
                </a:ext>
              </a:extLst>
            </p:cNvPr>
            <p:cNvCxnSpPr/>
            <p:nvPr/>
          </p:nvCxnSpPr>
          <p:spPr>
            <a:xfrm flipH="1">
              <a:off x="824236" y="5157192"/>
              <a:ext cx="792088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6" name="Rectangle 55">
            <a:extLst>
              <a:ext uri="{FF2B5EF4-FFF2-40B4-BE49-F238E27FC236}">
                <a16:creationId xmlns:a16="http://schemas.microsoft.com/office/drawing/2014/main" id="{9D16F17C-67BF-F5ED-7E47-56B899E52DBF}"/>
              </a:ext>
            </a:extLst>
          </p:cNvPr>
          <p:cNvSpPr/>
          <p:nvPr/>
        </p:nvSpPr>
        <p:spPr>
          <a:xfrm>
            <a:off x="4045675" y="4832677"/>
            <a:ext cx="467546" cy="584775"/>
          </a:xfrm>
          <a:prstGeom prst="rect">
            <a:avLst/>
          </a:prstGeom>
          <a:noFill/>
          <a:ln>
            <a:noFill/>
          </a:ln>
          <a:effectLst>
            <a:softEdge rad="63500"/>
          </a:effectLst>
        </p:spPr>
        <p:txBody>
          <a:bodyPr wrap="square">
            <a:spAutoFit/>
          </a:bodyPr>
          <a:lstStyle/>
          <a:p>
            <a:r>
              <a:rPr lang="ar-KW" sz="3200" b="1" dirty="0">
                <a:solidFill>
                  <a:srgbClr val="FF0000"/>
                </a:solidFill>
              </a:rPr>
              <a:t>و</a:t>
            </a:r>
            <a:endParaRPr lang="ar-EG" sz="3200" dirty="0">
              <a:solidFill>
                <a:srgbClr val="FF0000"/>
              </a:solidFill>
            </a:endParaRPr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5C77D7E1-28AA-3895-EB12-629EF8396980}"/>
              </a:ext>
            </a:extLst>
          </p:cNvPr>
          <p:cNvGrpSpPr/>
          <p:nvPr/>
        </p:nvGrpSpPr>
        <p:grpSpPr>
          <a:xfrm>
            <a:off x="1924666" y="4865955"/>
            <a:ext cx="1161426" cy="584775"/>
            <a:chOff x="591141" y="5059492"/>
            <a:chExt cx="1161426" cy="584775"/>
          </a:xfrm>
        </p:grpSpPr>
        <p:sp>
          <p:nvSpPr>
            <p:cNvPr id="38" name="Rectangle 55">
              <a:extLst>
                <a:ext uri="{FF2B5EF4-FFF2-40B4-BE49-F238E27FC236}">
                  <a16:creationId xmlns:a16="http://schemas.microsoft.com/office/drawing/2014/main" id="{1E11F11A-2986-01BF-9D42-AC75E8BC568E}"/>
                </a:ext>
              </a:extLst>
            </p:cNvPr>
            <p:cNvSpPr/>
            <p:nvPr/>
          </p:nvSpPr>
          <p:spPr>
            <a:xfrm>
              <a:off x="591141" y="5059492"/>
              <a:ext cx="1161426" cy="584775"/>
            </a:xfrm>
            <a:prstGeom prst="rect">
              <a:avLst/>
            </a:prstGeom>
            <a:noFill/>
            <a:ln>
              <a:noFill/>
            </a:ln>
            <a:effectLst>
              <a:softEdge rad="63500"/>
            </a:effectLst>
          </p:spPr>
          <p:txBody>
            <a:bodyPr wrap="square">
              <a:spAutoFit/>
            </a:bodyPr>
            <a:lstStyle/>
            <a:p>
              <a:r>
                <a:rPr lang="ar-KW" sz="3200" b="1" dirty="0">
                  <a:solidFill>
                    <a:srgbClr val="FF0000"/>
                  </a:solidFill>
                </a:rPr>
                <a:t>س ص</a:t>
              </a:r>
              <a:endParaRPr lang="ar-EG" sz="3200" dirty="0">
                <a:solidFill>
                  <a:srgbClr val="FF0000"/>
                </a:solidFill>
              </a:endParaRPr>
            </a:p>
          </p:txBody>
        </p: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BCC82852-414E-900D-0720-75FC3D9C35F5}"/>
                </a:ext>
              </a:extLst>
            </p:cNvPr>
            <p:cNvCxnSpPr/>
            <p:nvPr/>
          </p:nvCxnSpPr>
          <p:spPr>
            <a:xfrm flipH="1">
              <a:off x="824236" y="5157192"/>
              <a:ext cx="792088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0" name="Group 66">
            <a:extLst>
              <a:ext uri="{FF2B5EF4-FFF2-40B4-BE49-F238E27FC236}">
                <a16:creationId xmlns:a16="http://schemas.microsoft.com/office/drawing/2014/main" id="{7F28F55F-48FA-5D70-67D4-6DCE3CB76962}"/>
              </a:ext>
            </a:extLst>
          </p:cNvPr>
          <p:cNvGrpSpPr/>
          <p:nvPr/>
        </p:nvGrpSpPr>
        <p:grpSpPr>
          <a:xfrm>
            <a:off x="5652120" y="5085184"/>
            <a:ext cx="1377393" cy="679113"/>
            <a:chOff x="7158363" y="3867687"/>
            <a:chExt cx="1056324" cy="679113"/>
          </a:xfrm>
          <a:noFill/>
        </p:grpSpPr>
        <p:sp>
          <p:nvSpPr>
            <p:cNvPr id="41" name="Rectangle 67">
              <a:extLst>
                <a:ext uri="{FF2B5EF4-FFF2-40B4-BE49-F238E27FC236}">
                  <a16:creationId xmlns:a16="http://schemas.microsoft.com/office/drawing/2014/main" id="{7ACE4994-1AA9-4131-B741-1324637DA455}"/>
                </a:ext>
              </a:extLst>
            </p:cNvPr>
            <p:cNvSpPr/>
            <p:nvPr/>
          </p:nvSpPr>
          <p:spPr>
            <a:xfrm>
              <a:off x="7158363" y="3999802"/>
              <a:ext cx="805823" cy="523220"/>
            </a:xfrm>
            <a:prstGeom prst="rect">
              <a:avLst/>
            </a:prstGeom>
            <a:grpFill/>
            <a:ln>
              <a:noFill/>
            </a:ln>
            <a:effectLst>
              <a:softEdge rad="127000"/>
            </a:effectLst>
          </p:spPr>
          <p:txBody>
            <a:bodyPr wrap="square">
              <a:spAutoFit/>
            </a:bodyPr>
            <a:lstStyle/>
            <a:p>
              <a:r>
                <a:rPr lang="ar-KW" sz="2800" b="1" dirty="0">
                  <a:solidFill>
                    <a:srgbClr val="FF0000"/>
                  </a:solidFill>
                </a:rPr>
                <a:t>ص ع</a:t>
              </a:r>
              <a:endParaRPr lang="ar-EG" sz="2800" b="1" dirty="0">
                <a:solidFill>
                  <a:srgbClr val="FF0000"/>
                </a:solidFill>
              </a:endParaRPr>
            </a:p>
          </p:txBody>
        </p:sp>
        <p:grpSp>
          <p:nvGrpSpPr>
            <p:cNvPr id="42" name="Group 15">
              <a:extLst>
                <a:ext uri="{FF2B5EF4-FFF2-40B4-BE49-F238E27FC236}">
                  <a16:creationId xmlns:a16="http://schemas.microsoft.com/office/drawing/2014/main" id="{15A84843-6E51-4D63-A0D2-9F3902238C9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811387" y="3867687"/>
              <a:ext cx="403300" cy="679113"/>
              <a:chOff x="10289" y="1146"/>
              <a:chExt cx="414" cy="1383"/>
            </a:xfrm>
            <a:grpFill/>
          </p:grpSpPr>
          <p:sp>
            <p:nvSpPr>
              <p:cNvPr id="43" name="Text Box 16">
                <a:extLst>
                  <a:ext uri="{FF2B5EF4-FFF2-40B4-BE49-F238E27FC236}">
                    <a16:creationId xmlns:a16="http://schemas.microsoft.com/office/drawing/2014/main" id="{407FF675-DE30-A851-06CE-BAB51F25B4E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0331" y="1146"/>
                <a:ext cx="372" cy="957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r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lang="ar-SA" sz="2800" b="1" dirty="0">
                    <a:solidFill>
                      <a:srgbClr val="FF0000"/>
                    </a:solidFill>
                  </a:rPr>
                  <a:t>١</a:t>
                </a:r>
                <a:endParaRPr lang="ar-EG" sz="2800" b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44" name="Text Box 17">
                <a:extLst>
                  <a:ext uri="{FF2B5EF4-FFF2-40B4-BE49-F238E27FC236}">
                    <a16:creationId xmlns:a16="http://schemas.microsoft.com/office/drawing/2014/main" id="{E0A19917-BE4E-A84C-DDD9-36E136DF934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0289" y="1807"/>
                <a:ext cx="409" cy="722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r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lang="ar-SA" sz="2800" b="1">
                    <a:solidFill>
                      <a:srgbClr val="FF0000"/>
                    </a:solidFill>
                  </a:rPr>
                  <a:t>٢</a:t>
                </a:r>
                <a:endParaRPr lang="ar-EG" sz="2800" b="1" dirty="0">
                  <a:solidFill>
                    <a:srgbClr val="FF0000"/>
                  </a:solidFill>
                </a:endParaRPr>
              </a:p>
            </p:txBody>
          </p:sp>
          <p:cxnSp>
            <p:nvCxnSpPr>
              <p:cNvPr id="45" name="AutoShape 18">
                <a:extLst>
                  <a:ext uri="{FF2B5EF4-FFF2-40B4-BE49-F238E27FC236}">
                    <a16:creationId xmlns:a16="http://schemas.microsoft.com/office/drawing/2014/main" id="{DF054D29-8E31-F837-9981-84E2AD7D3583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10401" y="1994"/>
                <a:ext cx="288" cy="0"/>
              </a:xfrm>
              <a:prstGeom prst="straightConnector1">
                <a:avLst/>
              </a:prstGeom>
              <a:grpFill/>
              <a:ln w="57150">
                <a:solidFill>
                  <a:srgbClr val="FF0000"/>
                </a:solidFill>
                <a:round/>
                <a:headEnd/>
                <a:tailEnd/>
              </a:ln>
            </p:spPr>
          </p:cxnSp>
        </p:grpSp>
      </p:grpSp>
      <p:sp>
        <p:nvSpPr>
          <p:cNvPr id="46" name="Rectangle 55">
            <a:extLst>
              <a:ext uri="{FF2B5EF4-FFF2-40B4-BE49-F238E27FC236}">
                <a16:creationId xmlns:a16="http://schemas.microsoft.com/office/drawing/2014/main" id="{F6BAE015-2330-E0F6-AFE0-FE051AB06B3C}"/>
              </a:ext>
            </a:extLst>
          </p:cNvPr>
          <p:cNvSpPr/>
          <p:nvPr/>
        </p:nvSpPr>
        <p:spPr>
          <a:xfrm>
            <a:off x="4698362" y="5373320"/>
            <a:ext cx="642313" cy="584775"/>
          </a:xfrm>
          <a:prstGeom prst="rect">
            <a:avLst/>
          </a:prstGeom>
          <a:noFill/>
          <a:ln>
            <a:noFill/>
          </a:ln>
          <a:effectLst>
            <a:softEdge rad="63500"/>
          </a:effectLst>
        </p:spPr>
        <p:txBody>
          <a:bodyPr wrap="square">
            <a:spAutoFit/>
          </a:bodyPr>
          <a:lstStyle/>
          <a:p>
            <a:r>
              <a:rPr lang="ar-KW" sz="3200" b="1" dirty="0">
                <a:solidFill>
                  <a:srgbClr val="FF0000"/>
                </a:solidFill>
              </a:rPr>
              <a:t>16</a:t>
            </a:r>
            <a:endParaRPr lang="ar-EG" sz="3200" dirty="0">
              <a:solidFill>
                <a:srgbClr val="FF0000"/>
              </a:solidFill>
            </a:endParaRPr>
          </a:p>
        </p:txBody>
      </p:sp>
      <p:sp>
        <p:nvSpPr>
          <p:cNvPr id="47" name="Rectangle 55">
            <a:extLst>
              <a:ext uri="{FF2B5EF4-FFF2-40B4-BE49-F238E27FC236}">
                <a16:creationId xmlns:a16="http://schemas.microsoft.com/office/drawing/2014/main" id="{F4FB5370-FF7C-92BB-BA03-D07655E0EC8D}"/>
              </a:ext>
            </a:extLst>
          </p:cNvPr>
          <p:cNvSpPr/>
          <p:nvPr/>
        </p:nvSpPr>
        <p:spPr>
          <a:xfrm>
            <a:off x="3054073" y="5373320"/>
            <a:ext cx="1161426" cy="584775"/>
          </a:xfrm>
          <a:prstGeom prst="rect">
            <a:avLst/>
          </a:prstGeom>
          <a:noFill/>
          <a:ln>
            <a:noFill/>
          </a:ln>
          <a:effectLst>
            <a:softEdge rad="63500"/>
          </a:effectLst>
        </p:spPr>
        <p:txBody>
          <a:bodyPr wrap="square">
            <a:spAutoFit/>
          </a:bodyPr>
          <a:lstStyle/>
          <a:p>
            <a:r>
              <a:rPr lang="ar-KW" sz="3200" b="1" dirty="0">
                <a:solidFill>
                  <a:srgbClr val="FF0000"/>
                </a:solidFill>
              </a:rPr>
              <a:t>8سم</a:t>
            </a:r>
            <a:endParaRPr lang="ar-EG" sz="3200" dirty="0">
              <a:solidFill>
                <a:srgbClr val="FF0000"/>
              </a:solidFill>
            </a:endParaRPr>
          </a:p>
        </p:txBody>
      </p: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A8C06469-3E80-899F-CFBE-BCDF26237BE7}"/>
              </a:ext>
            </a:extLst>
          </p:cNvPr>
          <p:cNvCxnSpPr>
            <a:cxnSpLocks/>
          </p:cNvCxnSpPr>
          <p:nvPr/>
        </p:nvCxnSpPr>
        <p:spPr>
          <a:xfrm>
            <a:off x="1092242" y="1554993"/>
            <a:ext cx="1607550" cy="249826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13C3804A-AD1E-C8ED-90F5-247F62B93AEC}"/>
              </a:ext>
            </a:extLst>
          </p:cNvPr>
          <p:cNvCxnSpPr>
            <a:cxnSpLocks/>
          </p:cNvCxnSpPr>
          <p:nvPr/>
        </p:nvCxnSpPr>
        <p:spPr>
          <a:xfrm>
            <a:off x="1092242" y="1532713"/>
            <a:ext cx="894197" cy="1032191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CF25F7F3-9467-33BB-9312-04D1212E2126}"/>
              </a:ext>
            </a:extLst>
          </p:cNvPr>
          <p:cNvCxnSpPr>
            <a:cxnSpLocks/>
          </p:cNvCxnSpPr>
          <p:nvPr/>
        </p:nvCxnSpPr>
        <p:spPr>
          <a:xfrm flipV="1">
            <a:off x="1924666" y="1794486"/>
            <a:ext cx="775126" cy="77041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Rectangle 55">
            <a:extLst>
              <a:ext uri="{FF2B5EF4-FFF2-40B4-BE49-F238E27FC236}">
                <a16:creationId xmlns:a16="http://schemas.microsoft.com/office/drawing/2014/main" id="{21AFEE53-B5AE-1F6D-385D-5A27EF02465E}"/>
              </a:ext>
            </a:extLst>
          </p:cNvPr>
          <p:cNvSpPr/>
          <p:nvPr/>
        </p:nvSpPr>
        <p:spPr>
          <a:xfrm>
            <a:off x="5379545" y="5951075"/>
            <a:ext cx="642313" cy="584775"/>
          </a:xfrm>
          <a:prstGeom prst="rect">
            <a:avLst/>
          </a:prstGeom>
          <a:noFill/>
          <a:ln>
            <a:noFill/>
          </a:ln>
          <a:effectLst>
            <a:softEdge rad="63500"/>
          </a:effectLst>
        </p:spPr>
        <p:txBody>
          <a:bodyPr wrap="square">
            <a:spAutoFit/>
          </a:bodyPr>
          <a:lstStyle/>
          <a:p>
            <a:r>
              <a:rPr lang="ar-KW" sz="3200" b="1" dirty="0"/>
              <a:t>12</a:t>
            </a:r>
            <a:endParaRPr lang="ar-EG" sz="3200" dirty="0"/>
          </a:p>
        </p:txBody>
      </p:sp>
      <p:sp>
        <p:nvSpPr>
          <p:cNvPr id="59" name="Rectangle 55">
            <a:extLst>
              <a:ext uri="{FF2B5EF4-FFF2-40B4-BE49-F238E27FC236}">
                <a16:creationId xmlns:a16="http://schemas.microsoft.com/office/drawing/2014/main" id="{EF3ECC91-B1B1-B279-C5EF-8224EE7330D1}"/>
              </a:ext>
            </a:extLst>
          </p:cNvPr>
          <p:cNvSpPr/>
          <p:nvPr/>
        </p:nvSpPr>
        <p:spPr>
          <a:xfrm>
            <a:off x="4289722" y="5923133"/>
            <a:ext cx="642313" cy="584775"/>
          </a:xfrm>
          <a:prstGeom prst="rect">
            <a:avLst/>
          </a:prstGeom>
          <a:noFill/>
          <a:ln>
            <a:noFill/>
          </a:ln>
          <a:effectLst>
            <a:softEdge rad="63500"/>
          </a:effectLst>
        </p:spPr>
        <p:txBody>
          <a:bodyPr wrap="square">
            <a:spAutoFit/>
          </a:bodyPr>
          <a:lstStyle/>
          <a:p>
            <a:r>
              <a:rPr lang="ar-KW" sz="3200" b="1" dirty="0">
                <a:solidFill>
                  <a:srgbClr val="0070C0"/>
                </a:solidFill>
              </a:rPr>
              <a:t>10</a:t>
            </a:r>
            <a:endParaRPr lang="ar-EG" sz="3200" dirty="0">
              <a:solidFill>
                <a:srgbClr val="0070C0"/>
              </a:solidFill>
            </a:endParaRPr>
          </a:p>
        </p:txBody>
      </p:sp>
      <p:sp>
        <p:nvSpPr>
          <p:cNvPr id="60" name="Rectangle 55">
            <a:extLst>
              <a:ext uri="{FF2B5EF4-FFF2-40B4-BE49-F238E27FC236}">
                <a16:creationId xmlns:a16="http://schemas.microsoft.com/office/drawing/2014/main" id="{92C5C7C4-8800-398A-CA8F-154970537DF4}"/>
              </a:ext>
            </a:extLst>
          </p:cNvPr>
          <p:cNvSpPr/>
          <p:nvPr/>
        </p:nvSpPr>
        <p:spPr>
          <a:xfrm>
            <a:off x="3143816" y="5931941"/>
            <a:ext cx="642313" cy="584775"/>
          </a:xfrm>
          <a:prstGeom prst="rect">
            <a:avLst/>
          </a:prstGeom>
          <a:noFill/>
          <a:ln>
            <a:noFill/>
          </a:ln>
          <a:effectLst>
            <a:softEdge rad="63500"/>
          </a:effectLst>
        </p:spPr>
        <p:txBody>
          <a:bodyPr wrap="square">
            <a:spAutoFit/>
          </a:bodyPr>
          <a:lstStyle/>
          <a:p>
            <a:r>
              <a:rPr lang="ar-KW" sz="3200" b="1" dirty="0">
                <a:solidFill>
                  <a:srgbClr val="FF0000"/>
                </a:solidFill>
              </a:rPr>
              <a:t>8</a:t>
            </a:r>
            <a:endParaRPr lang="ar-EG" sz="3200" dirty="0">
              <a:solidFill>
                <a:srgbClr val="FF0000"/>
              </a:solidFill>
            </a:endParaRPr>
          </a:p>
        </p:txBody>
      </p:sp>
      <p:sp>
        <p:nvSpPr>
          <p:cNvPr id="61" name="Rectangle 55">
            <a:extLst>
              <a:ext uri="{FF2B5EF4-FFF2-40B4-BE49-F238E27FC236}">
                <a16:creationId xmlns:a16="http://schemas.microsoft.com/office/drawing/2014/main" id="{54017DBD-130A-B6E1-073F-A51FF97740F4}"/>
              </a:ext>
            </a:extLst>
          </p:cNvPr>
          <p:cNvSpPr/>
          <p:nvPr/>
        </p:nvSpPr>
        <p:spPr>
          <a:xfrm>
            <a:off x="2207440" y="5925877"/>
            <a:ext cx="642313" cy="584775"/>
          </a:xfrm>
          <a:prstGeom prst="rect">
            <a:avLst/>
          </a:prstGeom>
          <a:noFill/>
          <a:ln>
            <a:noFill/>
          </a:ln>
          <a:effectLst>
            <a:softEdge rad="63500"/>
          </a:effectLst>
        </p:spPr>
        <p:txBody>
          <a:bodyPr wrap="square">
            <a:spAutoFit/>
          </a:bodyPr>
          <a:lstStyle/>
          <a:p>
            <a:r>
              <a:rPr lang="ar-KW" sz="3200" b="1" dirty="0">
                <a:solidFill>
                  <a:srgbClr val="7030A0"/>
                </a:solidFill>
              </a:rPr>
              <a:t>30</a:t>
            </a:r>
            <a:endParaRPr lang="ar-EG" sz="3200" dirty="0">
              <a:solidFill>
                <a:srgbClr val="7030A0"/>
              </a:solidFill>
            </a:endParaRPr>
          </a:p>
        </p:txBody>
      </p:sp>
      <p:sp>
        <p:nvSpPr>
          <p:cNvPr id="62" name="Rectangle 55">
            <a:extLst>
              <a:ext uri="{FF2B5EF4-FFF2-40B4-BE49-F238E27FC236}">
                <a16:creationId xmlns:a16="http://schemas.microsoft.com/office/drawing/2014/main" id="{76FD3314-59FC-8130-7051-188D8B28C73F}"/>
              </a:ext>
            </a:extLst>
          </p:cNvPr>
          <p:cNvSpPr/>
          <p:nvPr/>
        </p:nvSpPr>
        <p:spPr>
          <a:xfrm rot="838022">
            <a:off x="1609422" y="1310652"/>
            <a:ext cx="845371" cy="461665"/>
          </a:xfrm>
          <a:prstGeom prst="rect">
            <a:avLst/>
          </a:prstGeom>
          <a:noFill/>
          <a:ln>
            <a:noFill/>
          </a:ln>
          <a:effectLst>
            <a:softEdge rad="63500"/>
          </a:effectLst>
        </p:spPr>
        <p:txBody>
          <a:bodyPr wrap="square">
            <a:spAutoFit/>
          </a:bodyPr>
          <a:lstStyle/>
          <a:p>
            <a:r>
              <a:rPr lang="ar-KW" sz="2400" b="1" dirty="0"/>
              <a:t>12سم</a:t>
            </a:r>
            <a:endParaRPr lang="ar-EG" sz="2400" dirty="0"/>
          </a:p>
        </p:txBody>
      </p:sp>
      <p:sp>
        <p:nvSpPr>
          <p:cNvPr id="63" name="Rectangle 55">
            <a:extLst>
              <a:ext uri="{FF2B5EF4-FFF2-40B4-BE49-F238E27FC236}">
                <a16:creationId xmlns:a16="http://schemas.microsoft.com/office/drawing/2014/main" id="{4B59BD5A-8D29-CD39-0386-E6757D6D9BF1}"/>
              </a:ext>
            </a:extLst>
          </p:cNvPr>
          <p:cNvSpPr/>
          <p:nvPr/>
        </p:nvSpPr>
        <p:spPr>
          <a:xfrm rot="3415914">
            <a:off x="990407" y="1885248"/>
            <a:ext cx="845371" cy="461665"/>
          </a:xfrm>
          <a:prstGeom prst="rect">
            <a:avLst/>
          </a:prstGeom>
          <a:noFill/>
          <a:ln>
            <a:noFill/>
          </a:ln>
          <a:effectLst>
            <a:softEdge rad="63500"/>
          </a:effectLst>
        </p:spPr>
        <p:txBody>
          <a:bodyPr wrap="square">
            <a:spAutoFit/>
          </a:bodyPr>
          <a:lstStyle/>
          <a:p>
            <a:r>
              <a:rPr lang="ar-KW" sz="2400" b="1" dirty="0">
                <a:solidFill>
                  <a:srgbClr val="0070C0"/>
                </a:solidFill>
              </a:rPr>
              <a:t>10سم</a:t>
            </a:r>
            <a:endParaRPr lang="ar-EG" sz="2400" dirty="0">
              <a:solidFill>
                <a:srgbClr val="0070C0"/>
              </a:solidFill>
            </a:endParaRPr>
          </a:p>
        </p:txBody>
      </p:sp>
      <p:sp>
        <p:nvSpPr>
          <p:cNvPr id="64" name="Rectangle 55">
            <a:extLst>
              <a:ext uri="{FF2B5EF4-FFF2-40B4-BE49-F238E27FC236}">
                <a16:creationId xmlns:a16="http://schemas.microsoft.com/office/drawing/2014/main" id="{99D4B6E7-D282-E0B0-CDBF-50017D3FC972}"/>
              </a:ext>
            </a:extLst>
          </p:cNvPr>
          <p:cNvSpPr/>
          <p:nvPr/>
        </p:nvSpPr>
        <p:spPr>
          <a:xfrm rot="18881747">
            <a:off x="2091603" y="2014094"/>
            <a:ext cx="845371" cy="461665"/>
          </a:xfrm>
          <a:prstGeom prst="rect">
            <a:avLst/>
          </a:prstGeom>
          <a:noFill/>
          <a:ln>
            <a:noFill/>
          </a:ln>
          <a:effectLst>
            <a:softEdge rad="63500"/>
          </a:effectLst>
        </p:spPr>
        <p:txBody>
          <a:bodyPr wrap="square">
            <a:spAutoFit/>
          </a:bodyPr>
          <a:lstStyle/>
          <a:p>
            <a:r>
              <a:rPr lang="ar-KW" sz="2400" b="1" dirty="0">
                <a:solidFill>
                  <a:srgbClr val="FF0000"/>
                </a:solidFill>
              </a:rPr>
              <a:t>8سم</a:t>
            </a:r>
            <a:endParaRPr lang="ar-EG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7768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1" grpId="0"/>
      <p:bldP spid="32" grpId="0"/>
      <p:bldP spid="36" grpId="0"/>
      <p:bldP spid="46" grpId="0"/>
      <p:bldP spid="47" grpId="0"/>
      <p:bldP spid="58" grpId="0"/>
      <p:bldP spid="59" grpId="0"/>
      <p:bldP spid="60" grpId="0"/>
      <p:bldP spid="61" grpId="0"/>
      <p:bldP spid="62" grpId="0"/>
      <p:bldP spid="63" grpId="0"/>
      <p:bldP spid="6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F4A1A3-F123-D9F5-62FE-7873106219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Picture 34">
            <a:extLst>
              <a:ext uri="{FF2B5EF4-FFF2-40B4-BE49-F238E27FC236}">
                <a16:creationId xmlns:a16="http://schemas.microsoft.com/office/drawing/2014/main" id="{E85E35C9-219B-1783-E7E6-9DDB0AC3C858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-111469" y="709161"/>
            <a:ext cx="3330565" cy="358468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69BEAA77-D5EE-7C23-5FCE-414ED50A58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04248" y="116633"/>
            <a:ext cx="2183772" cy="670754"/>
          </a:xfrm>
          <a:prstGeom prst="rect">
            <a:avLst/>
          </a:prstGeom>
        </p:spPr>
      </p:pic>
      <p:sp>
        <p:nvSpPr>
          <p:cNvPr id="7" name="مربع نص 42">
            <a:extLst>
              <a:ext uri="{FF2B5EF4-FFF2-40B4-BE49-F238E27FC236}">
                <a16:creationId xmlns:a16="http://schemas.microsoft.com/office/drawing/2014/main" id="{3C13B020-6D79-5CEB-DC19-8CF530119F7D}"/>
              </a:ext>
            </a:extLst>
          </p:cNvPr>
          <p:cNvSpPr txBox="1"/>
          <p:nvPr/>
        </p:nvSpPr>
        <p:spPr>
          <a:xfrm>
            <a:off x="60757" y="116632"/>
            <a:ext cx="2062971" cy="6463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KW" sz="3600" b="1" dirty="0">
                <a:effectLst>
                  <a:glow rad="101600">
                    <a:srgbClr val="F618CC">
                      <a:alpha val="40000"/>
                    </a:srgbClr>
                  </a:glow>
                </a:effectLst>
              </a:rPr>
              <a:t>صفحة 150</a:t>
            </a:r>
            <a:endParaRPr lang="ar-SA" sz="3600" b="1" dirty="0">
              <a:effectLst>
                <a:glow rad="101600">
                  <a:srgbClr val="F618CC">
                    <a:alpha val="40000"/>
                  </a:srgbClr>
                </a:glow>
              </a:effectLst>
            </a:endParaRPr>
          </a:p>
        </p:txBody>
      </p:sp>
      <p:sp>
        <p:nvSpPr>
          <p:cNvPr id="16" name="مربع نص 36">
            <a:extLst>
              <a:ext uri="{FF2B5EF4-FFF2-40B4-BE49-F238E27FC236}">
                <a16:creationId xmlns:a16="http://schemas.microsoft.com/office/drawing/2014/main" id="{0EC54DBA-74BF-2199-5064-6CC783440801}"/>
              </a:ext>
            </a:extLst>
          </p:cNvPr>
          <p:cNvSpPr txBox="1"/>
          <p:nvPr/>
        </p:nvSpPr>
        <p:spPr>
          <a:xfrm>
            <a:off x="7553866" y="2247412"/>
            <a:ext cx="1398675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2800" b="1" dirty="0">
                <a:solidFill>
                  <a:srgbClr val="FF0000"/>
                </a:solidFill>
              </a:rPr>
              <a:t>البرهان :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6DE866C5-2E5F-67E5-DEB1-9560127D444B}"/>
              </a:ext>
            </a:extLst>
          </p:cNvPr>
          <p:cNvGrpSpPr/>
          <p:nvPr/>
        </p:nvGrpSpPr>
        <p:grpSpPr>
          <a:xfrm>
            <a:off x="3241615" y="2738715"/>
            <a:ext cx="5533768" cy="598574"/>
            <a:chOff x="1508293" y="5342551"/>
            <a:chExt cx="5533768" cy="598574"/>
          </a:xfrm>
        </p:grpSpPr>
        <p:sp>
          <p:nvSpPr>
            <p:cNvPr id="18" name="Rectangle 55">
              <a:extLst>
                <a:ext uri="{FF2B5EF4-FFF2-40B4-BE49-F238E27FC236}">
                  <a16:creationId xmlns:a16="http://schemas.microsoft.com/office/drawing/2014/main" id="{B3204050-93E2-1992-5D54-9FDA80B5DE82}"/>
                </a:ext>
              </a:extLst>
            </p:cNvPr>
            <p:cNvSpPr/>
            <p:nvPr/>
          </p:nvSpPr>
          <p:spPr>
            <a:xfrm>
              <a:off x="1508293" y="5356350"/>
              <a:ext cx="5533768" cy="584775"/>
            </a:xfrm>
            <a:prstGeom prst="rect">
              <a:avLst/>
            </a:prstGeom>
            <a:noFill/>
            <a:ln>
              <a:noFill/>
            </a:ln>
            <a:effectLst>
              <a:softEdge rad="63500"/>
            </a:effectLst>
          </p:spPr>
          <p:txBody>
            <a:bodyPr wrap="square">
              <a:spAutoFit/>
            </a:bodyPr>
            <a:lstStyle/>
            <a:p>
              <a:r>
                <a:rPr lang="en-US" sz="3200" b="1" dirty="0">
                  <a:solidFill>
                    <a:schemeClr val="accent1"/>
                  </a:solidFill>
                  <a:latin typeface="ZA-SYMBOLS" panose="020B0604030504040204" pitchFamily="34" charset="0"/>
                  <a:cs typeface="ZA-SYMBOLS" panose="020B0604030504040204" pitchFamily="34" charset="0"/>
                </a:rPr>
                <a:t>A</a:t>
              </a:r>
              <a:r>
                <a:rPr lang="ar-KW" sz="3200" b="1" dirty="0">
                  <a:solidFill>
                    <a:schemeClr val="accent1"/>
                  </a:solidFill>
                  <a:latin typeface="ZA-SYMBOLS" panose="020B0604030504040204" pitchFamily="34" charset="0"/>
                  <a:cs typeface="ZA-SYMBOLS" panose="020B0604030504040204" pitchFamily="34" charset="0"/>
                </a:rPr>
                <a:t>   </a:t>
              </a:r>
              <a:r>
                <a:rPr lang="ar-KW" sz="3200" b="1" dirty="0">
                  <a:solidFill>
                    <a:schemeClr val="accent1"/>
                  </a:solidFill>
                </a:rPr>
                <a:t>ل</a:t>
              </a:r>
              <a:r>
                <a:rPr lang="ar-SA" sz="3200" b="1" dirty="0">
                  <a:solidFill>
                    <a:schemeClr val="accent1"/>
                  </a:solidFill>
                </a:rPr>
                <a:t> منتصف</a:t>
              </a:r>
              <a:r>
                <a:rPr lang="ar-KW" sz="3200" b="1" dirty="0">
                  <a:solidFill>
                    <a:schemeClr val="accent1"/>
                  </a:solidFill>
                </a:rPr>
                <a:t> </a:t>
              </a:r>
              <a:r>
                <a:rPr lang="ar-KW" sz="3200" b="1" dirty="0">
                  <a:solidFill>
                    <a:schemeClr val="accent1"/>
                  </a:solidFill>
                  <a:latin typeface="ZA-SYMBOLS" panose="020B0604030504040204" pitchFamily="34" charset="0"/>
                  <a:cs typeface="ZA-SYMBOLS" panose="020B0604030504040204" pitchFamily="34" charset="0"/>
                </a:rPr>
                <a:t>س ص</a:t>
              </a:r>
              <a:r>
                <a:rPr lang="ar-SA" sz="3200" b="1" dirty="0">
                  <a:solidFill>
                    <a:schemeClr val="accent1"/>
                  </a:solidFill>
                </a:rPr>
                <a:t>, </a:t>
              </a:r>
              <a:r>
                <a:rPr lang="ar-KW" sz="3200" b="1" dirty="0">
                  <a:solidFill>
                    <a:schemeClr val="accent1"/>
                  </a:solidFill>
                </a:rPr>
                <a:t>و </a:t>
              </a:r>
              <a:r>
                <a:rPr lang="ar-SA" sz="3200" b="1" dirty="0">
                  <a:solidFill>
                    <a:schemeClr val="accent1"/>
                  </a:solidFill>
                </a:rPr>
                <a:t>منتصف</a:t>
              </a:r>
              <a:r>
                <a:rPr lang="ar-KW" sz="3200" b="1" dirty="0">
                  <a:solidFill>
                    <a:schemeClr val="accent1"/>
                  </a:solidFill>
                </a:rPr>
                <a:t> </a:t>
              </a:r>
              <a:r>
                <a:rPr lang="ar-KW" sz="3200" b="1" dirty="0">
                  <a:solidFill>
                    <a:schemeClr val="accent1"/>
                  </a:solidFill>
                  <a:latin typeface="ZA-SYMBOLS" panose="020B0604030504040204" pitchFamily="34" charset="0"/>
                  <a:cs typeface="ZA-SYMBOLS" panose="020B0604030504040204" pitchFamily="34" charset="0"/>
                </a:rPr>
                <a:t>س ع</a:t>
              </a:r>
              <a:endParaRPr lang="ar-EG" sz="3200" b="1" dirty="0">
                <a:solidFill>
                  <a:schemeClr val="accent1"/>
                </a:solidFill>
              </a:endParaRPr>
            </a:p>
          </p:txBody>
        </p: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357B2859-B490-BFF6-FF2A-B67EF336EA83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339728" y="5414973"/>
              <a:ext cx="803206" cy="6395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D7B21BD8-4C99-029C-5C59-E42F5CD1374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965018" y="5342551"/>
              <a:ext cx="583413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Rectangle 55">
            <a:extLst>
              <a:ext uri="{FF2B5EF4-FFF2-40B4-BE49-F238E27FC236}">
                <a16:creationId xmlns:a16="http://schemas.microsoft.com/office/drawing/2014/main" id="{9D64AECA-3506-6E96-835F-FBD687E5403A}"/>
              </a:ext>
            </a:extLst>
          </p:cNvPr>
          <p:cNvSpPr/>
          <p:nvPr/>
        </p:nvSpPr>
        <p:spPr>
          <a:xfrm>
            <a:off x="5371170" y="2204864"/>
            <a:ext cx="2391887" cy="584775"/>
          </a:xfrm>
          <a:prstGeom prst="rect">
            <a:avLst/>
          </a:prstGeom>
          <a:noFill/>
          <a:ln>
            <a:noFill/>
          </a:ln>
          <a:effectLst>
            <a:softEdge rad="63500"/>
          </a:effectLst>
        </p:spPr>
        <p:txBody>
          <a:bodyPr wrap="square">
            <a:spAutoFit/>
          </a:bodyPr>
          <a:lstStyle/>
          <a:p>
            <a:r>
              <a:rPr lang="ar-KW" sz="3200" b="1" dirty="0">
                <a:solidFill>
                  <a:schemeClr val="accent1"/>
                </a:solidFill>
              </a:rPr>
              <a:t>في </a:t>
            </a:r>
            <a:r>
              <a:rPr lang="ar-KW" sz="3200" b="1" dirty="0">
                <a:solidFill>
                  <a:schemeClr val="accent1"/>
                </a:solidFill>
                <a:sym typeface="Symbol" panose="05050102010706020507" pitchFamily="18" charset="2"/>
              </a:rPr>
              <a:t></a:t>
            </a:r>
            <a:r>
              <a:rPr lang="ar-KW" sz="3200" b="1" dirty="0">
                <a:solidFill>
                  <a:schemeClr val="accent1"/>
                </a:solidFill>
              </a:rPr>
              <a:t> </a:t>
            </a:r>
            <a:r>
              <a:rPr lang="ar-KW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س ص ع</a:t>
            </a:r>
            <a:endParaRPr lang="ar-EG" sz="3200" b="1" dirty="0">
              <a:solidFill>
                <a:schemeClr val="accent1"/>
              </a:solidFill>
            </a:endParaRPr>
          </a:p>
        </p:txBody>
      </p:sp>
      <p:sp>
        <p:nvSpPr>
          <p:cNvPr id="28" name="Rectangle 55">
            <a:extLst>
              <a:ext uri="{FF2B5EF4-FFF2-40B4-BE49-F238E27FC236}">
                <a16:creationId xmlns:a16="http://schemas.microsoft.com/office/drawing/2014/main" id="{0AE9819D-EE62-30F2-C9E3-C57E8A1FAAE0}"/>
              </a:ext>
            </a:extLst>
          </p:cNvPr>
          <p:cNvSpPr/>
          <p:nvPr/>
        </p:nvSpPr>
        <p:spPr>
          <a:xfrm>
            <a:off x="2875882" y="3321480"/>
            <a:ext cx="1252952" cy="584775"/>
          </a:xfrm>
          <a:prstGeom prst="rect">
            <a:avLst/>
          </a:prstGeom>
          <a:noFill/>
          <a:ln>
            <a:noFill/>
          </a:ln>
          <a:effectLst>
            <a:softEdge rad="63500"/>
          </a:effectLst>
        </p:spPr>
        <p:txBody>
          <a:bodyPr wrap="square">
            <a:spAutoFit/>
          </a:bodyPr>
          <a:lstStyle/>
          <a:p>
            <a:r>
              <a:rPr lang="ar-KW" sz="3200" b="1" dirty="0">
                <a:solidFill>
                  <a:srgbClr val="FF0000"/>
                </a:solidFill>
              </a:rPr>
              <a:t>(نظرية)</a:t>
            </a:r>
            <a:endParaRPr lang="ar-EG" sz="3200" b="1" dirty="0">
              <a:solidFill>
                <a:srgbClr val="FF0000"/>
              </a:solidFill>
            </a:endParaRPr>
          </a:p>
        </p:txBody>
      </p:sp>
      <p:sp>
        <p:nvSpPr>
          <p:cNvPr id="29" name="Rectangle 55">
            <a:extLst>
              <a:ext uri="{FF2B5EF4-FFF2-40B4-BE49-F238E27FC236}">
                <a16:creationId xmlns:a16="http://schemas.microsoft.com/office/drawing/2014/main" id="{F6E895A5-7659-16B1-2806-89EC9EAFEF90}"/>
              </a:ext>
            </a:extLst>
          </p:cNvPr>
          <p:cNvSpPr/>
          <p:nvPr/>
        </p:nvSpPr>
        <p:spPr>
          <a:xfrm>
            <a:off x="2422870" y="2667387"/>
            <a:ext cx="1252952" cy="584775"/>
          </a:xfrm>
          <a:prstGeom prst="rect">
            <a:avLst/>
          </a:prstGeom>
          <a:noFill/>
          <a:ln>
            <a:noFill/>
          </a:ln>
          <a:effectLst>
            <a:softEdge rad="63500"/>
          </a:effectLst>
        </p:spPr>
        <p:txBody>
          <a:bodyPr wrap="square">
            <a:spAutoFit/>
          </a:bodyPr>
          <a:lstStyle/>
          <a:p>
            <a:r>
              <a:rPr lang="ar-KW" sz="3200" b="1" dirty="0">
                <a:solidFill>
                  <a:srgbClr val="FF0000"/>
                </a:solidFill>
              </a:rPr>
              <a:t>(معطى)</a:t>
            </a:r>
            <a:endParaRPr lang="ar-EG" sz="3200" b="1" dirty="0">
              <a:solidFill>
                <a:srgbClr val="FF0000"/>
              </a:solidFill>
            </a:endParaRPr>
          </a:p>
        </p:txBody>
      </p:sp>
      <p:cxnSp>
        <p:nvCxnSpPr>
          <p:cNvPr id="30" name="Straight Connector 49">
            <a:extLst>
              <a:ext uri="{FF2B5EF4-FFF2-40B4-BE49-F238E27FC236}">
                <a16:creationId xmlns:a16="http://schemas.microsoft.com/office/drawing/2014/main" id="{961FE81D-56CC-8E42-C730-DF3A83F61B0D}"/>
              </a:ext>
            </a:extLst>
          </p:cNvPr>
          <p:cNvCxnSpPr>
            <a:cxnSpLocks/>
          </p:cNvCxnSpPr>
          <p:nvPr/>
        </p:nvCxnSpPr>
        <p:spPr>
          <a:xfrm flipH="1">
            <a:off x="838549" y="2544430"/>
            <a:ext cx="756208" cy="0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50">
            <a:extLst>
              <a:ext uri="{FF2B5EF4-FFF2-40B4-BE49-F238E27FC236}">
                <a16:creationId xmlns:a16="http://schemas.microsoft.com/office/drawing/2014/main" id="{1E3C70EF-24E7-BD96-BF56-E2DF5E5E6975}"/>
              </a:ext>
            </a:extLst>
          </p:cNvPr>
          <p:cNvCxnSpPr>
            <a:cxnSpLocks/>
          </p:cNvCxnSpPr>
          <p:nvPr/>
        </p:nvCxnSpPr>
        <p:spPr>
          <a:xfrm flipH="1">
            <a:off x="1526898" y="3906255"/>
            <a:ext cx="1532934" cy="7744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4" name="Group 53">
            <a:extLst>
              <a:ext uri="{FF2B5EF4-FFF2-40B4-BE49-F238E27FC236}">
                <a16:creationId xmlns:a16="http://schemas.microsoft.com/office/drawing/2014/main" id="{32B577D9-2B13-E71B-DCED-A4CE64CDC536}"/>
              </a:ext>
            </a:extLst>
          </p:cNvPr>
          <p:cNvGrpSpPr/>
          <p:nvPr/>
        </p:nvGrpSpPr>
        <p:grpSpPr>
          <a:xfrm>
            <a:off x="3723810" y="3148350"/>
            <a:ext cx="5189987" cy="701946"/>
            <a:chOff x="3798034" y="2799020"/>
            <a:chExt cx="5189987" cy="701946"/>
          </a:xfrm>
        </p:grpSpPr>
        <p:grpSp>
          <p:nvGrpSpPr>
            <p:cNvPr id="22" name="Group 66">
              <a:extLst>
                <a:ext uri="{FF2B5EF4-FFF2-40B4-BE49-F238E27FC236}">
                  <a16:creationId xmlns:a16="http://schemas.microsoft.com/office/drawing/2014/main" id="{E37B2CF4-6B67-1668-3F71-7E4290F6529D}"/>
                </a:ext>
              </a:extLst>
            </p:cNvPr>
            <p:cNvGrpSpPr/>
            <p:nvPr/>
          </p:nvGrpSpPr>
          <p:grpSpPr>
            <a:xfrm>
              <a:off x="3798034" y="2799020"/>
              <a:ext cx="5189987" cy="701946"/>
              <a:chOff x="5317619" y="3867687"/>
              <a:chExt cx="3980207" cy="701946"/>
            </a:xfrm>
            <a:noFill/>
          </p:grpSpPr>
          <p:sp>
            <p:nvSpPr>
              <p:cNvPr id="23" name="Rectangle 67">
                <a:extLst>
                  <a:ext uri="{FF2B5EF4-FFF2-40B4-BE49-F238E27FC236}">
                    <a16:creationId xmlns:a16="http://schemas.microsoft.com/office/drawing/2014/main" id="{47861443-B558-45C4-7BD1-8696D789441B}"/>
                  </a:ext>
                </a:extLst>
              </p:cNvPr>
              <p:cNvSpPr/>
              <p:nvPr/>
            </p:nvSpPr>
            <p:spPr>
              <a:xfrm>
                <a:off x="5317619" y="3984858"/>
                <a:ext cx="3980207" cy="584775"/>
              </a:xfrm>
              <a:prstGeom prst="rect">
                <a:avLst/>
              </a:prstGeom>
              <a:grpFill/>
              <a:ln>
                <a:noFill/>
              </a:ln>
              <a:effectLst>
                <a:softEdge rad="127000"/>
              </a:effectLst>
            </p:spPr>
            <p:txBody>
              <a:bodyPr wrap="square">
                <a:spAutoFit/>
              </a:bodyPr>
              <a:lstStyle/>
              <a:p>
                <a:r>
                  <a:rPr lang="ar-KW" sz="3200" b="1" dirty="0">
                    <a:solidFill>
                      <a:schemeClr val="accent1"/>
                    </a:solidFill>
                  </a:rPr>
                  <a:t>∴ ل و </a:t>
                </a:r>
                <a:r>
                  <a:rPr lang="ar-SA" sz="3200" b="1" dirty="0">
                    <a:solidFill>
                      <a:schemeClr val="accent1"/>
                    </a:solidFill>
                  </a:rPr>
                  <a:t>=     </a:t>
                </a:r>
                <a:r>
                  <a:rPr lang="ar-KW" sz="3200" b="1" dirty="0">
                    <a:solidFill>
                      <a:schemeClr val="accent1"/>
                    </a:solidFill>
                  </a:rPr>
                  <a:t> ص ع ، ل و </a:t>
                </a:r>
                <a:r>
                  <a:rPr lang="ar-KW" sz="3200" b="1" dirty="0">
                    <a:solidFill>
                      <a:srgbClr val="0070C0"/>
                    </a:solidFill>
                  </a:rPr>
                  <a:t>// ص ع</a:t>
                </a:r>
                <a:endParaRPr lang="ar-EG" sz="3200" b="1" dirty="0">
                  <a:solidFill>
                    <a:schemeClr val="accent1"/>
                  </a:solidFill>
                </a:endParaRPr>
              </a:p>
            </p:txBody>
          </p:sp>
          <p:grpSp>
            <p:nvGrpSpPr>
              <p:cNvPr id="24" name="Group 15">
                <a:extLst>
                  <a:ext uri="{FF2B5EF4-FFF2-40B4-BE49-F238E27FC236}">
                    <a16:creationId xmlns:a16="http://schemas.microsoft.com/office/drawing/2014/main" id="{19E65A1C-8AEF-C506-560A-0D979BDE22D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7811387" y="3867687"/>
                <a:ext cx="403300" cy="679113"/>
                <a:chOff x="10289" y="1146"/>
                <a:chExt cx="414" cy="1383"/>
              </a:xfrm>
              <a:grpFill/>
            </p:grpSpPr>
            <p:sp>
              <p:nvSpPr>
                <p:cNvPr id="25" name="Text Box 16">
                  <a:extLst>
                    <a:ext uri="{FF2B5EF4-FFF2-40B4-BE49-F238E27FC236}">
                      <a16:creationId xmlns:a16="http://schemas.microsoft.com/office/drawing/2014/main" id="{2F0B0590-A9E2-4EB3-193F-49803E104DF1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0331" y="1146"/>
                  <a:ext cx="372" cy="957"/>
                </a:xfrm>
                <a:prstGeom prst="rect">
                  <a:avLst/>
                </a:prstGeom>
                <a:grp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lang="ar-SA" sz="3200" b="1" dirty="0">
                      <a:solidFill>
                        <a:schemeClr val="accent1"/>
                      </a:solidFill>
                    </a:rPr>
                    <a:t>١</a:t>
                  </a:r>
                  <a:endParaRPr lang="ar-EG" sz="3200" b="1" dirty="0">
                    <a:solidFill>
                      <a:schemeClr val="accent1"/>
                    </a:solidFill>
                  </a:endParaRPr>
                </a:p>
              </p:txBody>
            </p:sp>
            <p:sp>
              <p:nvSpPr>
                <p:cNvPr id="26" name="Text Box 17">
                  <a:extLst>
                    <a:ext uri="{FF2B5EF4-FFF2-40B4-BE49-F238E27FC236}">
                      <a16:creationId xmlns:a16="http://schemas.microsoft.com/office/drawing/2014/main" id="{AB4B898A-300E-A04F-B045-C951299BD2A7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0289" y="1807"/>
                  <a:ext cx="409" cy="722"/>
                </a:xfrm>
                <a:prstGeom prst="rect">
                  <a:avLst/>
                </a:prstGeom>
                <a:grp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lang="ar-SA" sz="3200" b="1">
                      <a:solidFill>
                        <a:schemeClr val="accent1"/>
                      </a:solidFill>
                    </a:rPr>
                    <a:t>٢</a:t>
                  </a:r>
                  <a:endParaRPr lang="ar-EG" sz="3200" b="1" dirty="0">
                    <a:solidFill>
                      <a:schemeClr val="accent1"/>
                    </a:solidFill>
                  </a:endParaRPr>
                </a:p>
              </p:txBody>
            </p:sp>
            <p:cxnSp>
              <p:nvCxnSpPr>
                <p:cNvPr id="27" name="AutoShape 18">
                  <a:extLst>
                    <a:ext uri="{FF2B5EF4-FFF2-40B4-BE49-F238E27FC236}">
                      <a16:creationId xmlns:a16="http://schemas.microsoft.com/office/drawing/2014/main" id="{3D4500E5-9D13-4025-D959-C09B05510C07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>
                  <a:off x="10379" y="1994"/>
                  <a:ext cx="288" cy="0"/>
                </a:xfrm>
                <a:prstGeom prst="straightConnector1">
                  <a:avLst/>
                </a:prstGeom>
                <a:grpFill/>
                <a:ln w="57150">
                  <a:solidFill>
                    <a:srgbClr val="0070C0"/>
                  </a:solidFill>
                  <a:round/>
                  <a:headEnd/>
                  <a:tailEnd/>
                </a:ln>
              </p:spPr>
            </p:cxnSp>
          </p:grpSp>
        </p:grp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F1B658C0-44E0-F9BC-CDD4-B27D8A8E5B1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500756" y="2961114"/>
              <a:ext cx="441612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945879C6-2742-0906-9BCD-244BA5ACB0F6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203058" y="2981564"/>
              <a:ext cx="803206" cy="6395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4" name="Picture 3">
            <a:extLst>
              <a:ext uri="{FF2B5EF4-FFF2-40B4-BE49-F238E27FC236}">
                <a16:creationId xmlns:a16="http://schemas.microsoft.com/office/drawing/2014/main" id="{6A518813-7806-E16D-69CC-3F132235177F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669941" y="829934"/>
            <a:ext cx="2391887" cy="54222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4FF3B3D-4D9E-2C95-34A8-5B1F7A3DF70D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915202" y="936535"/>
            <a:ext cx="3763637" cy="542226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AFE1B431-9AB0-C130-C80D-BD0800B411BB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723810" y="1416159"/>
            <a:ext cx="4873777" cy="740796"/>
          </a:xfrm>
          <a:prstGeom prst="rect">
            <a:avLst/>
          </a:prstGeom>
        </p:spPr>
      </p:pic>
      <p:grpSp>
        <p:nvGrpSpPr>
          <p:cNvPr id="40" name="Group 39">
            <a:extLst>
              <a:ext uri="{FF2B5EF4-FFF2-40B4-BE49-F238E27FC236}">
                <a16:creationId xmlns:a16="http://schemas.microsoft.com/office/drawing/2014/main" id="{E3840DD3-5936-65D8-E006-68FDC8527F4B}"/>
              </a:ext>
            </a:extLst>
          </p:cNvPr>
          <p:cNvGrpSpPr/>
          <p:nvPr/>
        </p:nvGrpSpPr>
        <p:grpSpPr>
          <a:xfrm>
            <a:off x="5457413" y="3832178"/>
            <a:ext cx="3456384" cy="830944"/>
            <a:chOff x="5529363" y="2277625"/>
            <a:chExt cx="3456384" cy="830944"/>
          </a:xfrm>
        </p:grpSpPr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B3F3DBE9-46E4-E25E-1360-A70133273867}"/>
                </a:ext>
              </a:extLst>
            </p:cNvPr>
            <p:cNvSpPr txBox="1"/>
            <p:nvPr/>
          </p:nvSpPr>
          <p:spPr>
            <a:xfrm>
              <a:off x="5529363" y="2523794"/>
              <a:ext cx="345638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KW" sz="3200" b="1" dirty="0">
                  <a:solidFill>
                    <a:schemeClr val="accent1"/>
                  </a:solidFill>
                </a:rPr>
                <a:t>∴</a:t>
              </a:r>
              <a:r>
                <a:rPr lang="ar-KW" sz="3200" b="1" dirty="0">
                  <a:solidFill>
                    <a:srgbClr val="0070C0"/>
                  </a:solidFill>
                  <a:latin typeface="ZA-SYMBOLS" panose="020B0604030504040204" pitchFamily="34" charset="0"/>
                  <a:cs typeface="ZA-SYMBOLS" panose="020B0604030504040204" pitchFamily="34" charset="0"/>
                </a:rPr>
                <a:t>   </a:t>
              </a:r>
              <a:r>
                <a:rPr lang="ar-KW" sz="3200" b="1" dirty="0">
                  <a:solidFill>
                    <a:srgbClr val="0070C0"/>
                  </a:solidFill>
                </a:rPr>
                <a:t>ق(</a:t>
              </a:r>
              <a:r>
                <a:rPr lang="ar-KW" sz="3200" dirty="0">
                  <a:solidFill>
                    <a:schemeClr val="accent1"/>
                  </a:solidFill>
                  <a:latin typeface="ZA-SYMBOLS" panose="020B0604030504040204" pitchFamily="34" charset="0"/>
                  <a:cs typeface="ZA-SYMBOLS" panose="020B0604030504040204" pitchFamily="34" charset="0"/>
                </a:rPr>
                <a:t>س ل و</a:t>
              </a:r>
              <a:r>
                <a:rPr lang="ar-KW" sz="3200" b="1" dirty="0">
                  <a:solidFill>
                    <a:srgbClr val="0070C0"/>
                  </a:solidFill>
                </a:rPr>
                <a:t>) = ق(ص)</a:t>
              </a:r>
              <a:endParaRPr lang="en-US" sz="3200" b="1" dirty="0">
                <a:solidFill>
                  <a:srgbClr val="0070C0"/>
                </a:solidFill>
              </a:endParaRPr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599E891F-4B4F-9A6B-BCDC-F003E381911B}"/>
                </a:ext>
              </a:extLst>
            </p:cNvPr>
            <p:cNvSpPr txBox="1"/>
            <p:nvPr/>
          </p:nvSpPr>
          <p:spPr>
            <a:xfrm>
              <a:off x="7354617" y="2277625"/>
              <a:ext cx="5040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KW" sz="2400" b="1" dirty="0">
                  <a:solidFill>
                    <a:srgbClr val="0070C0"/>
                  </a:solidFill>
                  <a:latin typeface="ZA-SYMBOLS" panose="020B0604030504040204" pitchFamily="34" charset="0"/>
                  <a:cs typeface="ZA-SYMBOLS" panose="020B0604030504040204" pitchFamily="34" charset="0"/>
                </a:rPr>
                <a:t>ﺮ</a:t>
              </a:r>
              <a:endParaRPr lang="en-US" sz="2400" b="1" dirty="0">
                <a:solidFill>
                  <a:srgbClr val="0070C0"/>
                </a:solidFill>
              </a:endParaRP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03C8F75C-E379-647B-DD5A-874F21F51A8F}"/>
                </a:ext>
              </a:extLst>
            </p:cNvPr>
            <p:cNvSpPr txBox="1"/>
            <p:nvPr/>
          </p:nvSpPr>
          <p:spPr>
            <a:xfrm>
              <a:off x="5764991" y="2307117"/>
              <a:ext cx="5040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KW" sz="2400" b="1" dirty="0">
                  <a:solidFill>
                    <a:srgbClr val="0070C0"/>
                  </a:solidFill>
                  <a:latin typeface="ZA-SYMBOLS" panose="020B0604030504040204" pitchFamily="34" charset="0"/>
                  <a:cs typeface="ZA-SYMBOLS" panose="020B0604030504040204" pitchFamily="34" charset="0"/>
                </a:rPr>
                <a:t>ﺮ</a:t>
              </a:r>
              <a:endParaRPr lang="en-US" sz="2400" b="1" dirty="0">
                <a:solidFill>
                  <a:srgbClr val="0070C0"/>
                </a:solidFill>
              </a:endParaRPr>
            </a:p>
          </p:txBody>
        </p:sp>
      </p:grpSp>
      <p:sp>
        <p:nvSpPr>
          <p:cNvPr id="48" name="TextBox 47">
            <a:extLst>
              <a:ext uri="{FF2B5EF4-FFF2-40B4-BE49-F238E27FC236}">
                <a16:creationId xmlns:a16="http://schemas.microsoft.com/office/drawing/2014/main" id="{61661F8B-A529-248A-708F-16005CD6A462}"/>
              </a:ext>
            </a:extLst>
          </p:cNvPr>
          <p:cNvSpPr txBox="1"/>
          <p:nvPr/>
        </p:nvSpPr>
        <p:spPr>
          <a:xfrm>
            <a:off x="1357277" y="4094060"/>
            <a:ext cx="26704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KW" sz="3200" b="1" dirty="0">
                <a:solidFill>
                  <a:srgbClr val="FF0000"/>
                </a:solidFill>
                <a:cs typeface="+mj-cs"/>
              </a:rPr>
              <a:t>بالتناظر و التوازي</a:t>
            </a:r>
            <a:endParaRPr lang="en-US" sz="3200" b="1" dirty="0">
              <a:solidFill>
                <a:srgbClr val="FF0000"/>
              </a:solidFill>
              <a:cs typeface="+mj-cs"/>
            </a:endParaRPr>
          </a:p>
        </p:txBody>
      </p:sp>
      <p:sp>
        <p:nvSpPr>
          <p:cNvPr id="49" name="مربع نص 1">
            <a:extLst>
              <a:ext uri="{FF2B5EF4-FFF2-40B4-BE49-F238E27FC236}">
                <a16:creationId xmlns:a16="http://schemas.microsoft.com/office/drawing/2014/main" id="{A91EF73E-AC8C-A2E7-7487-295976EF9598}"/>
              </a:ext>
            </a:extLst>
          </p:cNvPr>
          <p:cNvSpPr txBox="1"/>
          <p:nvPr/>
        </p:nvSpPr>
        <p:spPr>
          <a:xfrm>
            <a:off x="4189908" y="4032504"/>
            <a:ext cx="1498168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4000" b="1" dirty="0">
                <a:solidFill>
                  <a:srgbClr val="0070C0"/>
                </a:solidFill>
              </a:rPr>
              <a:t>= </a:t>
            </a:r>
            <a:r>
              <a:rPr lang="ar-KW" sz="4000" b="1" baseline="30000" dirty="0">
                <a:solidFill>
                  <a:srgbClr val="0070C0"/>
                </a:solidFill>
              </a:rPr>
              <a:t>5</a:t>
            </a:r>
            <a:r>
              <a:rPr lang="ar-KW" sz="4000" b="1" dirty="0">
                <a:solidFill>
                  <a:srgbClr val="0070C0"/>
                </a:solidFill>
              </a:rPr>
              <a:t>40</a:t>
            </a:r>
          </a:p>
        </p:txBody>
      </p:sp>
      <p:sp>
        <p:nvSpPr>
          <p:cNvPr id="56" name="مربع نص 1">
            <a:extLst>
              <a:ext uri="{FF2B5EF4-FFF2-40B4-BE49-F238E27FC236}">
                <a16:creationId xmlns:a16="http://schemas.microsoft.com/office/drawing/2014/main" id="{A65BF884-77AE-0A13-07E4-F830DCA26EDA}"/>
              </a:ext>
            </a:extLst>
          </p:cNvPr>
          <p:cNvSpPr txBox="1"/>
          <p:nvPr/>
        </p:nvSpPr>
        <p:spPr>
          <a:xfrm>
            <a:off x="684908" y="2171463"/>
            <a:ext cx="88541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2400" b="1" baseline="30000" dirty="0">
                <a:solidFill>
                  <a:srgbClr val="0070C0"/>
                </a:solidFill>
              </a:rPr>
              <a:t>5</a:t>
            </a:r>
            <a:r>
              <a:rPr lang="ar-KW" sz="2400" b="1" dirty="0">
                <a:solidFill>
                  <a:srgbClr val="0070C0"/>
                </a:solidFill>
              </a:rPr>
              <a:t>40</a:t>
            </a:r>
          </a:p>
        </p:txBody>
      </p:sp>
      <p:sp>
        <p:nvSpPr>
          <p:cNvPr id="57" name="Right Triangle 56">
            <a:extLst>
              <a:ext uri="{FF2B5EF4-FFF2-40B4-BE49-F238E27FC236}">
                <a16:creationId xmlns:a16="http://schemas.microsoft.com/office/drawing/2014/main" id="{7F4A32F7-9D74-4FC7-5622-82FA2E6A5F66}"/>
              </a:ext>
            </a:extLst>
          </p:cNvPr>
          <p:cNvSpPr/>
          <p:nvPr/>
        </p:nvSpPr>
        <p:spPr>
          <a:xfrm>
            <a:off x="210751" y="1168548"/>
            <a:ext cx="1384005" cy="1375880"/>
          </a:xfrm>
          <a:custGeom>
            <a:avLst/>
            <a:gdLst>
              <a:gd name="connsiteX0" fmla="*/ 0 w 756208"/>
              <a:gd name="connsiteY0" fmla="*/ 1607892 h 1607892"/>
              <a:gd name="connsiteX1" fmla="*/ 0 w 756208"/>
              <a:gd name="connsiteY1" fmla="*/ 0 h 1607892"/>
              <a:gd name="connsiteX2" fmla="*/ 756208 w 756208"/>
              <a:gd name="connsiteY2" fmla="*/ 1607892 h 1607892"/>
              <a:gd name="connsiteX3" fmla="*/ 0 w 756208"/>
              <a:gd name="connsiteY3" fmla="*/ 1607892 h 1607892"/>
              <a:gd name="connsiteX0" fmla="*/ 709683 w 1465891"/>
              <a:gd name="connsiteY0" fmla="*/ 1416824 h 1416824"/>
              <a:gd name="connsiteX1" fmla="*/ 0 w 1465891"/>
              <a:gd name="connsiteY1" fmla="*/ 0 h 1416824"/>
              <a:gd name="connsiteX2" fmla="*/ 1465891 w 1465891"/>
              <a:gd name="connsiteY2" fmla="*/ 1416824 h 1416824"/>
              <a:gd name="connsiteX3" fmla="*/ 709683 w 1465891"/>
              <a:gd name="connsiteY3" fmla="*/ 1416824 h 1416824"/>
              <a:gd name="connsiteX0" fmla="*/ 627797 w 1384005"/>
              <a:gd name="connsiteY0" fmla="*/ 1375880 h 1375880"/>
              <a:gd name="connsiteX1" fmla="*/ 0 w 1384005"/>
              <a:gd name="connsiteY1" fmla="*/ 0 h 1375880"/>
              <a:gd name="connsiteX2" fmla="*/ 1384005 w 1384005"/>
              <a:gd name="connsiteY2" fmla="*/ 1375880 h 1375880"/>
              <a:gd name="connsiteX3" fmla="*/ 627797 w 1384005"/>
              <a:gd name="connsiteY3" fmla="*/ 1375880 h 1375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84005" h="1375880">
                <a:moveTo>
                  <a:pt x="627797" y="1375880"/>
                </a:moveTo>
                <a:lnTo>
                  <a:pt x="0" y="0"/>
                </a:lnTo>
                <a:lnTo>
                  <a:pt x="1384005" y="1375880"/>
                </a:lnTo>
                <a:lnTo>
                  <a:pt x="627797" y="1375880"/>
                </a:lnTo>
                <a:close/>
              </a:path>
            </a:pathLst>
          </a:custGeom>
          <a:solidFill>
            <a:srgbClr val="FFFF00">
              <a:alpha val="50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5">
            <a:extLst>
              <a:ext uri="{FF2B5EF4-FFF2-40B4-BE49-F238E27FC236}">
                <a16:creationId xmlns:a16="http://schemas.microsoft.com/office/drawing/2014/main" id="{9B6A2A35-0557-B910-56F6-757FC7C68E7F}"/>
              </a:ext>
            </a:extLst>
          </p:cNvPr>
          <p:cNvSpPr/>
          <p:nvPr/>
        </p:nvSpPr>
        <p:spPr>
          <a:xfrm>
            <a:off x="2093478" y="5157192"/>
            <a:ext cx="6681905" cy="584775"/>
          </a:xfrm>
          <a:prstGeom prst="rect">
            <a:avLst/>
          </a:prstGeom>
          <a:noFill/>
          <a:ln>
            <a:noFill/>
          </a:ln>
          <a:effectLst>
            <a:softEdge rad="63500"/>
          </a:effectLst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0070C0"/>
                </a:solidFill>
                <a:latin typeface="ZA-SYMBOLS" panose="020B0604030504040204" pitchFamily="34" charset="0"/>
                <a:cs typeface="ZA-SYMBOLS" panose="020B0604030504040204" pitchFamily="34" charset="0"/>
              </a:rPr>
              <a:t>A</a:t>
            </a:r>
            <a:r>
              <a:rPr lang="ar-KW" sz="3200" b="1" dirty="0">
                <a:solidFill>
                  <a:srgbClr val="0070C0"/>
                </a:solidFill>
                <a:latin typeface="ZA-SYMBOLS" panose="020B0604030504040204" pitchFamily="34" charset="0"/>
                <a:cs typeface="ZA-SYMBOLS" panose="020B0604030504040204" pitchFamily="34" charset="0"/>
              </a:rPr>
              <a:t> </a:t>
            </a:r>
            <a:r>
              <a:rPr lang="ar-KW" sz="3200" b="1" dirty="0">
                <a:solidFill>
                  <a:srgbClr val="0070C0"/>
                </a:solidFill>
                <a:latin typeface="ZA-SYMBOLS" panose="020B0604030504040204" pitchFamily="34" charset="0"/>
                <a:cs typeface="+mj-cs"/>
              </a:rPr>
              <a:t>مجموع قياسات زوايا المثلث الداخلة = </a:t>
            </a:r>
            <a:r>
              <a:rPr lang="ar-KW" sz="3200" b="1" baseline="30000" dirty="0">
                <a:solidFill>
                  <a:srgbClr val="0070C0"/>
                </a:solidFill>
              </a:rPr>
              <a:t>5</a:t>
            </a:r>
            <a:r>
              <a:rPr lang="ar-KW" sz="3200" b="1" dirty="0">
                <a:solidFill>
                  <a:srgbClr val="0070C0"/>
                </a:solidFill>
              </a:rPr>
              <a:t>1</a:t>
            </a:r>
            <a:r>
              <a:rPr lang="ar-KW" sz="3200" b="1" dirty="0">
                <a:solidFill>
                  <a:srgbClr val="0070C0"/>
                </a:solidFill>
                <a:latin typeface="ZA-SYMBOLS" panose="020B0604030504040204" pitchFamily="34" charset="0"/>
                <a:cs typeface="+mj-cs"/>
              </a:rPr>
              <a:t>80</a:t>
            </a:r>
            <a:endParaRPr lang="ar-EG" sz="3200" b="1" dirty="0">
              <a:solidFill>
                <a:srgbClr val="0070C0"/>
              </a:solidFill>
            </a:endParaRPr>
          </a:p>
        </p:txBody>
      </p:sp>
      <p:grpSp>
        <p:nvGrpSpPr>
          <p:cNvPr id="67" name="Group 66">
            <a:extLst>
              <a:ext uri="{FF2B5EF4-FFF2-40B4-BE49-F238E27FC236}">
                <a16:creationId xmlns:a16="http://schemas.microsoft.com/office/drawing/2014/main" id="{BBB9BA40-F1AC-A94E-2DD3-B1C4DD166334}"/>
              </a:ext>
            </a:extLst>
          </p:cNvPr>
          <p:cNvGrpSpPr/>
          <p:nvPr/>
        </p:nvGrpSpPr>
        <p:grpSpPr>
          <a:xfrm>
            <a:off x="6642783" y="5642406"/>
            <a:ext cx="2366966" cy="738420"/>
            <a:chOff x="6618781" y="2370149"/>
            <a:chExt cx="2366966" cy="738420"/>
          </a:xfrm>
        </p:grpSpPr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959E5724-635F-136D-FBBE-763592A877B1}"/>
                </a:ext>
              </a:extLst>
            </p:cNvPr>
            <p:cNvSpPr txBox="1"/>
            <p:nvPr/>
          </p:nvSpPr>
          <p:spPr>
            <a:xfrm>
              <a:off x="6618781" y="2523794"/>
              <a:ext cx="236696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KW" sz="3200" b="1" dirty="0">
                  <a:solidFill>
                    <a:srgbClr val="0070C0"/>
                  </a:solidFill>
                </a:rPr>
                <a:t>∴</a:t>
              </a:r>
              <a:r>
                <a:rPr lang="ar-KW" sz="3200" b="1" dirty="0">
                  <a:solidFill>
                    <a:srgbClr val="0070C0"/>
                  </a:solidFill>
                  <a:latin typeface="ZA-SYMBOLS" panose="020B0604030504040204" pitchFamily="34" charset="0"/>
                  <a:cs typeface="ZA-SYMBOLS" panose="020B0604030504040204" pitchFamily="34" charset="0"/>
                </a:rPr>
                <a:t>   </a:t>
              </a:r>
              <a:r>
                <a:rPr lang="ar-KW" sz="3200" b="1" dirty="0">
                  <a:solidFill>
                    <a:srgbClr val="0070C0"/>
                  </a:solidFill>
                </a:rPr>
                <a:t>ق(</a:t>
              </a:r>
              <a:r>
                <a:rPr lang="ar-KW" sz="3200" b="1" dirty="0">
                  <a:solidFill>
                    <a:srgbClr val="0070C0"/>
                  </a:solidFill>
                  <a:latin typeface="ZA-SYMBOLS" panose="020B0604030504040204" pitchFamily="34" charset="0"/>
                  <a:cs typeface="ZA-SYMBOLS" panose="020B0604030504040204" pitchFamily="34" charset="0"/>
                </a:rPr>
                <a:t>س و ل</a:t>
              </a:r>
              <a:r>
                <a:rPr lang="ar-KW" sz="3200" b="1" dirty="0">
                  <a:solidFill>
                    <a:srgbClr val="0070C0"/>
                  </a:solidFill>
                </a:rPr>
                <a:t>) =</a:t>
              </a:r>
              <a:endParaRPr lang="en-US" sz="3200" b="1" dirty="0">
                <a:solidFill>
                  <a:srgbClr val="0070C0"/>
                </a:solidFill>
              </a:endParaRPr>
            </a:p>
          </p:txBody>
        </p: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B37422EA-60A3-D293-7A0B-380DD36F6890}"/>
                </a:ext>
              </a:extLst>
            </p:cNvPr>
            <p:cNvSpPr txBox="1"/>
            <p:nvPr/>
          </p:nvSpPr>
          <p:spPr>
            <a:xfrm>
              <a:off x="7431708" y="2370149"/>
              <a:ext cx="5040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KW" sz="2400" b="1" dirty="0">
                  <a:solidFill>
                    <a:srgbClr val="0070C0"/>
                  </a:solidFill>
                  <a:latin typeface="ZA-SYMBOLS" panose="020B0604030504040204" pitchFamily="34" charset="0"/>
                  <a:cs typeface="ZA-SYMBOLS" panose="020B0604030504040204" pitchFamily="34" charset="0"/>
                </a:rPr>
                <a:t>ﺮ</a:t>
              </a:r>
              <a:endParaRPr lang="en-US" sz="2400" b="1" dirty="0">
                <a:solidFill>
                  <a:srgbClr val="0070C0"/>
                </a:solidFill>
              </a:endParaRPr>
            </a:p>
          </p:txBody>
        </p:sp>
      </p:grpSp>
      <p:sp>
        <p:nvSpPr>
          <p:cNvPr id="70" name="Rectangle 55">
            <a:extLst>
              <a:ext uri="{FF2B5EF4-FFF2-40B4-BE49-F238E27FC236}">
                <a16:creationId xmlns:a16="http://schemas.microsoft.com/office/drawing/2014/main" id="{DB871561-4F38-20F2-BE68-2884594BD7C0}"/>
              </a:ext>
            </a:extLst>
          </p:cNvPr>
          <p:cNvSpPr/>
          <p:nvPr/>
        </p:nvSpPr>
        <p:spPr>
          <a:xfrm>
            <a:off x="3565693" y="5777933"/>
            <a:ext cx="3271408" cy="584775"/>
          </a:xfrm>
          <a:prstGeom prst="rect">
            <a:avLst/>
          </a:prstGeom>
          <a:noFill/>
          <a:ln>
            <a:noFill/>
          </a:ln>
          <a:effectLst>
            <a:softEdge rad="63500"/>
          </a:effectLst>
        </p:spPr>
        <p:txBody>
          <a:bodyPr wrap="square">
            <a:spAutoFit/>
          </a:bodyPr>
          <a:lstStyle/>
          <a:p>
            <a:r>
              <a:rPr lang="ar-KW" sz="3200" b="1" baseline="30000" dirty="0">
                <a:solidFill>
                  <a:srgbClr val="0070C0"/>
                </a:solidFill>
              </a:rPr>
              <a:t>5</a:t>
            </a:r>
            <a:r>
              <a:rPr lang="ar-KW" sz="3200" b="1" dirty="0">
                <a:solidFill>
                  <a:srgbClr val="0070C0"/>
                </a:solidFill>
              </a:rPr>
              <a:t>1</a:t>
            </a:r>
            <a:r>
              <a:rPr lang="ar-KW" sz="3200" b="1" dirty="0">
                <a:solidFill>
                  <a:srgbClr val="0070C0"/>
                </a:solidFill>
                <a:latin typeface="ZA-SYMBOLS" panose="020B0604030504040204" pitchFamily="34" charset="0"/>
              </a:rPr>
              <a:t>80 – (</a:t>
            </a:r>
            <a:r>
              <a:rPr lang="ar-KW" sz="3200" b="1" baseline="30000" dirty="0">
                <a:solidFill>
                  <a:srgbClr val="0070C0"/>
                </a:solidFill>
              </a:rPr>
              <a:t>5</a:t>
            </a:r>
            <a:r>
              <a:rPr lang="ar-KW" sz="3200" b="1" dirty="0">
                <a:solidFill>
                  <a:srgbClr val="0070C0"/>
                </a:solidFill>
              </a:rPr>
              <a:t>4</a:t>
            </a:r>
            <a:r>
              <a:rPr lang="ar-KW" sz="3200" b="1" dirty="0">
                <a:solidFill>
                  <a:srgbClr val="0070C0"/>
                </a:solidFill>
                <a:latin typeface="ZA-SYMBOLS" panose="020B0604030504040204" pitchFamily="34" charset="0"/>
              </a:rPr>
              <a:t>0 +</a:t>
            </a:r>
            <a:r>
              <a:rPr lang="ar-KW" sz="3200" b="1" baseline="30000" dirty="0">
                <a:solidFill>
                  <a:srgbClr val="0070C0"/>
                </a:solidFill>
              </a:rPr>
              <a:t> 5</a:t>
            </a:r>
            <a:r>
              <a:rPr lang="ar-KW" sz="3200" b="1" dirty="0">
                <a:solidFill>
                  <a:srgbClr val="0070C0"/>
                </a:solidFill>
              </a:rPr>
              <a:t>2</a:t>
            </a:r>
            <a:r>
              <a:rPr lang="ar-KW" sz="3200" b="1" dirty="0">
                <a:solidFill>
                  <a:srgbClr val="0070C0"/>
                </a:solidFill>
                <a:latin typeface="ZA-SYMBOLS" panose="020B0604030504040204" pitchFamily="34" charset="0"/>
              </a:rPr>
              <a:t>0)</a:t>
            </a:r>
            <a:endParaRPr lang="ar-EG" sz="3200" dirty="0">
              <a:solidFill>
                <a:schemeClr val="accent1"/>
              </a:solidFill>
            </a:endParaRPr>
          </a:p>
        </p:txBody>
      </p:sp>
      <p:sp>
        <p:nvSpPr>
          <p:cNvPr id="71" name="مربع نص 1">
            <a:extLst>
              <a:ext uri="{FF2B5EF4-FFF2-40B4-BE49-F238E27FC236}">
                <a16:creationId xmlns:a16="http://schemas.microsoft.com/office/drawing/2014/main" id="{432971C7-DA8D-9D62-639A-BB65633B0A87}"/>
              </a:ext>
            </a:extLst>
          </p:cNvPr>
          <p:cNvSpPr txBox="1"/>
          <p:nvPr/>
        </p:nvSpPr>
        <p:spPr>
          <a:xfrm>
            <a:off x="2225642" y="5745450"/>
            <a:ext cx="1498168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4000" b="1" dirty="0">
                <a:solidFill>
                  <a:srgbClr val="0070C0"/>
                </a:solidFill>
              </a:rPr>
              <a:t>= </a:t>
            </a:r>
            <a:r>
              <a:rPr lang="ar-KW" sz="4000" b="1" baseline="30000" dirty="0">
                <a:solidFill>
                  <a:srgbClr val="0070C0"/>
                </a:solidFill>
              </a:rPr>
              <a:t>5</a:t>
            </a:r>
            <a:r>
              <a:rPr lang="ar-KW" sz="4000" b="1" dirty="0">
                <a:solidFill>
                  <a:srgbClr val="0070C0"/>
                </a:solidFill>
              </a:rPr>
              <a:t>20</a:t>
            </a:r>
          </a:p>
        </p:txBody>
      </p:sp>
      <p:sp>
        <p:nvSpPr>
          <p:cNvPr id="72" name="Rectangle 55">
            <a:extLst>
              <a:ext uri="{FF2B5EF4-FFF2-40B4-BE49-F238E27FC236}">
                <a16:creationId xmlns:a16="http://schemas.microsoft.com/office/drawing/2014/main" id="{8A74BC63-F516-89AF-0D0C-CA39F58D684E}"/>
              </a:ext>
            </a:extLst>
          </p:cNvPr>
          <p:cNvSpPr/>
          <p:nvPr/>
        </p:nvSpPr>
        <p:spPr>
          <a:xfrm>
            <a:off x="6197097" y="4593806"/>
            <a:ext cx="2210172" cy="584775"/>
          </a:xfrm>
          <a:prstGeom prst="rect">
            <a:avLst/>
          </a:prstGeom>
          <a:noFill/>
          <a:ln>
            <a:noFill/>
          </a:ln>
          <a:effectLst>
            <a:softEdge rad="63500"/>
          </a:effectLst>
        </p:spPr>
        <p:txBody>
          <a:bodyPr wrap="square">
            <a:spAutoFit/>
          </a:bodyPr>
          <a:lstStyle/>
          <a:p>
            <a:r>
              <a:rPr lang="ar-KW" sz="3200" b="1" dirty="0">
                <a:solidFill>
                  <a:schemeClr val="accent1"/>
                </a:solidFill>
              </a:rPr>
              <a:t>في </a:t>
            </a:r>
            <a:r>
              <a:rPr lang="ar-KW" sz="3200" b="1" dirty="0">
                <a:solidFill>
                  <a:schemeClr val="accent1"/>
                </a:solidFill>
                <a:sym typeface="Symbol" panose="05050102010706020507" pitchFamily="18" charset="2"/>
              </a:rPr>
              <a:t></a:t>
            </a:r>
            <a:r>
              <a:rPr lang="ar-KW" sz="3200" b="1" dirty="0">
                <a:solidFill>
                  <a:schemeClr val="accent1"/>
                </a:solidFill>
              </a:rPr>
              <a:t> </a:t>
            </a:r>
            <a:r>
              <a:rPr lang="ar-KW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س ل و</a:t>
            </a:r>
            <a:endParaRPr lang="ar-EG" sz="32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9839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8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8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21" grpId="0"/>
      <p:bldP spid="28" grpId="0"/>
      <p:bldP spid="29" grpId="0"/>
      <p:bldP spid="48" grpId="0"/>
      <p:bldP spid="49" grpId="0"/>
      <p:bldP spid="56" grpId="0"/>
      <p:bldP spid="57" grpId="0" animBg="1"/>
      <p:bldP spid="58" grpId="0"/>
      <p:bldP spid="70" grpId="0"/>
      <p:bldP spid="71" grpId="0"/>
      <p:bldP spid="7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927C0D85-F7AD-E977-06C9-3CEFCDC576C9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39552" y="1556792"/>
            <a:ext cx="8371407" cy="459482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AD34A5DF-D039-329A-3D80-61212713FAE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47864" y="0"/>
            <a:ext cx="5694227" cy="1412776"/>
          </a:xfrm>
          <a:prstGeom prst="rect">
            <a:avLst/>
          </a:prstGeom>
        </p:spPr>
      </p:pic>
      <p:sp>
        <p:nvSpPr>
          <p:cNvPr id="5" name="مربع نص 42">
            <a:extLst>
              <a:ext uri="{FF2B5EF4-FFF2-40B4-BE49-F238E27FC236}">
                <a16:creationId xmlns:a16="http://schemas.microsoft.com/office/drawing/2014/main" id="{ED244DD5-2DDC-0352-5B76-366D7D865302}"/>
              </a:ext>
            </a:extLst>
          </p:cNvPr>
          <p:cNvSpPr txBox="1"/>
          <p:nvPr/>
        </p:nvSpPr>
        <p:spPr>
          <a:xfrm>
            <a:off x="60757" y="116632"/>
            <a:ext cx="2062971" cy="6463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KW" sz="3600" b="1" dirty="0">
                <a:effectLst>
                  <a:glow rad="101600">
                    <a:srgbClr val="F618CC">
                      <a:alpha val="40000"/>
                    </a:srgbClr>
                  </a:glow>
                </a:effectLst>
              </a:rPr>
              <a:t>صفحة 146</a:t>
            </a:r>
            <a:endParaRPr lang="ar-SA" sz="3600" b="1" dirty="0">
              <a:effectLst>
                <a:glow rad="101600">
                  <a:srgbClr val="F618CC">
                    <a:alpha val="40000"/>
                  </a:srgbClr>
                </a:glow>
              </a:effectLst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661E2C7-1263-F109-1214-5B4D4FA1482E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1909" y="706388"/>
            <a:ext cx="2949250" cy="2522021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A9E0B19B-20A6-4B49-797C-4D252BB9F94C}"/>
              </a:ext>
            </a:extLst>
          </p:cNvPr>
          <p:cNvSpPr/>
          <p:nvPr/>
        </p:nvSpPr>
        <p:spPr>
          <a:xfrm>
            <a:off x="7967787" y="1790232"/>
            <a:ext cx="961869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4376B55-5E11-2CDA-1F1E-1E0BDE1515FF}"/>
              </a:ext>
            </a:extLst>
          </p:cNvPr>
          <p:cNvSpPr/>
          <p:nvPr/>
        </p:nvSpPr>
        <p:spPr>
          <a:xfrm>
            <a:off x="6734701" y="1772816"/>
            <a:ext cx="1214389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FE92D3D-6FAA-606C-343C-28F84F934713}"/>
              </a:ext>
            </a:extLst>
          </p:cNvPr>
          <p:cNvSpPr/>
          <p:nvPr/>
        </p:nvSpPr>
        <p:spPr>
          <a:xfrm flipV="1">
            <a:off x="4254505" y="2204864"/>
            <a:ext cx="3676675" cy="56804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5CF54FD-B524-1005-7519-D9E3ADB2E8E8}"/>
              </a:ext>
            </a:extLst>
          </p:cNvPr>
          <p:cNvSpPr/>
          <p:nvPr/>
        </p:nvSpPr>
        <p:spPr>
          <a:xfrm>
            <a:off x="3060115" y="2294325"/>
            <a:ext cx="1033772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0F0A69B-9770-3A29-CA49-D07961A33A37}"/>
              </a:ext>
            </a:extLst>
          </p:cNvPr>
          <p:cNvSpPr/>
          <p:nvPr/>
        </p:nvSpPr>
        <p:spPr>
          <a:xfrm flipV="1">
            <a:off x="4572000" y="2916923"/>
            <a:ext cx="3676675" cy="64663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675E30A-69FF-E587-A774-D2651E73C8AB}"/>
              </a:ext>
            </a:extLst>
          </p:cNvPr>
          <p:cNvSpPr/>
          <p:nvPr/>
        </p:nvSpPr>
        <p:spPr>
          <a:xfrm>
            <a:off x="2971916" y="3024216"/>
            <a:ext cx="1033772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D556F2D-16B9-EAF7-E47D-69B76414E1BC}"/>
              </a:ext>
            </a:extLst>
          </p:cNvPr>
          <p:cNvSpPr/>
          <p:nvPr/>
        </p:nvSpPr>
        <p:spPr>
          <a:xfrm flipV="1">
            <a:off x="5148065" y="3563557"/>
            <a:ext cx="2952328" cy="64663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9E416E1-7A15-3C46-BD79-33B9D8BB468C}"/>
              </a:ext>
            </a:extLst>
          </p:cNvPr>
          <p:cNvSpPr/>
          <p:nvPr/>
        </p:nvSpPr>
        <p:spPr>
          <a:xfrm flipV="1">
            <a:off x="5652120" y="4533508"/>
            <a:ext cx="2764894" cy="64663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2FABCAD-05EC-EEB3-F12E-4F9BE4DF7D38}"/>
              </a:ext>
            </a:extLst>
          </p:cNvPr>
          <p:cNvSpPr/>
          <p:nvPr/>
        </p:nvSpPr>
        <p:spPr>
          <a:xfrm flipV="1">
            <a:off x="520854" y="4357813"/>
            <a:ext cx="3484833" cy="64663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34F4FC4-1FE1-BD89-AA79-A8FB0D8F7023}"/>
              </a:ext>
            </a:extLst>
          </p:cNvPr>
          <p:cNvSpPr/>
          <p:nvPr/>
        </p:nvSpPr>
        <p:spPr>
          <a:xfrm flipV="1">
            <a:off x="5483781" y="5115232"/>
            <a:ext cx="2764894" cy="64663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4D35F2E-C90B-FC8C-5B9E-94C0A88C073B}"/>
              </a:ext>
            </a:extLst>
          </p:cNvPr>
          <p:cNvSpPr/>
          <p:nvPr/>
        </p:nvSpPr>
        <p:spPr>
          <a:xfrm flipV="1">
            <a:off x="5652120" y="5669657"/>
            <a:ext cx="2764894" cy="64663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374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4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4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5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5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699748B-C744-E1EB-04D6-A06751AA49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3848" y="787387"/>
            <a:ext cx="5784172" cy="132416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2930F62-7C86-AB78-AB5D-9A605D4B262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04248" y="116633"/>
            <a:ext cx="2183772" cy="670754"/>
          </a:xfrm>
          <a:prstGeom prst="rect">
            <a:avLst/>
          </a:prstGeom>
        </p:spPr>
      </p:pic>
      <p:sp>
        <p:nvSpPr>
          <p:cNvPr id="6" name="مربع نص 42">
            <a:extLst>
              <a:ext uri="{FF2B5EF4-FFF2-40B4-BE49-F238E27FC236}">
                <a16:creationId xmlns:a16="http://schemas.microsoft.com/office/drawing/2014/main" id="{B3AC0884-FF32-9014-B2EC-DD6C79523816}"/>
              </a:ext>
            </a:extLst>
          </p:cNvPr>
          <p:cNvSpPr txBox="1"/>
          <p:nvPr/>
        </p:nvSpPr>
        <p:spPr>
          <a:xfrm>
            <a:off x="60757" y="116632"/>
            <a:ext cx="2062971" cy="6463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KW" sz="3600" b="1" dirty="0">
                <a:effectLst>
                  <a:glow rad="101600">
                    <a:srgbClr val="F618CC">
                      <a:alpha val="40000"/>
                    </a:srgbClr>
                  </a:glow>
                </a:effectLst>
              </a:rPr>
              <a:t>صفحة 151</a:t>
            </a:r>
            <a:endParaRPr lang="ar-SA" sz="3600" b="1" dirty="0">
              <a:effectLst>
                <a:glow rad="101600">
                  <a:srgbClr val="F618CC">
                    <a:alpha val="40000"/>
                  </a:srgbClr>
                </a:glow>
              </a:effectLst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90834D9-2968-530A-F3EA-44A7602BF81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5980" y="787387"/>
            <a:ext cx="3047868" cy="2425589"/>
          </a:xfrm>
          <a:prstGeom prst="rect">
            <a:avLst/>
          </a:prstGeom>
        </p:spPr>
      </p:pic>
      <p:sp>
        <p:nvSpPr>
          <p:cNvPr id="36" name="مربع نص 36">
            <a:extLst>
              <a:ext uri="{FF2B5EF4-FFF2-40B4-BE49-F238E27FC236}">
                <a16:creationId xmlns:a16="http://schemas.microsoft.com/office/drawing/2014/main" id="{ECB07E77-5405-94A0-8EE1-60FD724D3891}"/>
              </a:ext>
            </a:extLst>
          </p:cNvPr>
          <p:cNvSpPr txBox="1"/>
          <p:nvPr/>
        </p:nvSpPr>
        <p:spPr>
          <a:xfrm>
            <a:off x="7684568" y="2509120"/>
            <a:ext cx="1398675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2800" b="1" dirty="0">
                <a:solidFill>
                  <a:srgbClr val="FF0000"/>
                </a:solidFill>
              </a:rPr>
              <a:t>البرهان :</a:t>
            </a:r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A1612190-87D8-9F58-D610-28C4B29BA3CA}"/>
              </a:ext>
            </a:extLst>
          </p:cNvPr>
          <p:cNvGrpSpPr/>
          <p:nvPr/>
        </p:nvGrpSpPr>
        <p:grpSpPr>
          <a:xfrm>
            <a:off x="3638489" y="3051347"/>
            <a:ext cx="5010327" cy="584775"/>
            <a:chOff x="1919168" y="5342551"/>
            <a:chExt cx="5010327" cy="584775"/>
          </a:xfrm>
        </p:grpSpPr>
        <p:sp>
          <p:nvSpPr>
            <p:cNvPr id="38" name="Rectangle 55">
              <a:extLst>
                <a:ext uri="{FF2B5EF4-FFF2-40B4-BE49-F238E27FC236}">
                  <a16:creationId xmlns:a16="http://schemas.microsoft.com/office/drawing/2014/main" id="{2F335FEA-DEAE-1F77-159D-C568E596324D}"/>
                </a:ext>
              </a:extLst>
            </p:cNvPr>
            <p:cNvSpPr/>
            <p:nvPr/>
          </p:nvSpPr>
          <p:spPr>
            <a:xfrm>
              <a:off x="1919168" y="5342551"/>
              <a:ext cx="5010327" cy="584775"/>
            </a:xfrm>
            <a:prstGeom prst="rect">
              <a:avLst/>
            </a:prstGeom>
            <a:noFill/>
            <a:ln>
              <a:noFill/>
            </a:ln>
            <a:effectLst>
              <a:softEdge rad="63500"/>
            </a:effectLst>
          </p:spPr>
          <p:txBody>
            <a:bodyPr wrap="square">
              <a:spAutoFit/>
            </a:bodyPr>
            <a:lstStyle/>
            <a:p>
              <a:r>
                <a:rPr lang="en-US" sz="3200" dirty="0">
                  <a:solidFill>
                    <a:schemeClr val="accent1"/>
                  </a:solidFill>
                  <a:latin typeface="ZA-SYMBOLS" panose="020B0604030504040204" pitchFamily="34" charset="0"/>
                  <a:cs typeface="ZA-SYMBOLS" panose="020B0604030504040204" pitchFamily="34" charset="0"/>
                </a:rPr>
                <a:t>A</a:t>
              </a:r>
              <a:r>
                <a:rPr lang="ar-KW" sz="3200" dirty="0">
                  <a:solidFill>
                    <a:schemeClr val="accent1"/>
                  </a:solidFill>
                  <a:latin typeface="ZA-SYMBOLS" panose="020B0604030504040204" pitchFamily="34" charset="0"/>
                  <a:cs typeface="ZA-SYMBOLS" panose="020B0604030504040204" pitchFamily="34" charset="0"/>
                </a:rPr>
                <a:t>   </a:t>
              </a:r>
              <a:r>
                <a:rPr lang="ar-KW" sz="3200" dirty="0">
                  <a:solidFill>
                    <a:schemeClr val="accent1"/>
                  </a:solidFill>
                </a:rPr>
                <a:t>د</a:t>
              </a:r>
              <a:r>
                <a:rPr lang="ar-SA" sz="3200" dirty="0">
                  <a:solidFill>
                    <a:schemeClr val="accent1"/>
                  </a:solidFill>
                </a:rPr>
                <a:t> منتصف</a:t>
              </a:r>
              <a:r>
                <a:rPr lang="ar-KW" sz="3200" dirty="0">
                  <a:solidFill>
                    <a:schemeClr val="accent1"/>
                  </a:solidFill>
                </a:rPr>
                <a:t> </a:t>
              </a:r>
              <a:r>
                <a:rPr lang="ar-KW" sz="3200" dirty="0">
                  <a:solidFill>
                    <a:schemeClr val="accent1"/>
                  </a:solidFill>
                  <a:latin typeface="ZA-SYMBOLS" panose="020B0604030504040204" pitchFamily="34" charset="0"/>
                  <a:cs typeface="ZA-SYMBOLS" panose="020B0604030504040204" pitchFamily="34" charset="0"/>
                </a:rPr>
                <a:t>ا</a:t>
              </a:r>
              <a:r>
                <a:rPr lang="ar-KW" sz="3200" dirty="0">
                  <a:solidFill>
                    <a:schemeClr val="accent1"/>
                  </a:solidFill>
                </a:rPr>
                <a:t> جـ</a:t>
              </a:r>
              <a:r>
                <a:rPr lang="ar-SA" sz="3200" dirty="0">
                  <a:solidFill>
                    <a:schemeClr val="accent1"/>
                  </a:solidFill>
                </a:rPr>
                <a:t> , </a:t>
              </a:r>
              <a:r>
                <a:rPr lang="ar-KW" sz="3200" dirty="0">
                  <a:solidFill>
                    <a:schemeClr val="accent1"/>
                  </a:solidFill>
                </a:rPr>
                <a:t>هـ </a:t>
              </a:r>
              <a:r>
                <a:rPr lang="ar-SA" sz="3200" dirty="0">
                  <a:solidFill>
                    <a:schemeClr val="accent1"/>
                  </a:solidFill>
                </a:rPr>
                <a:t>منتصف</a:t>
              </a:r>
              <a:r>
                <a:rPr lang="ar-KW" sz="3200" dirty="0">
                  <a:solidFill>
                    <a:schemeClr val="accent1"/>
                  </a:solidFill>
                </a:rPr>
                <a:t> </a:t>
              </a:r>
              <a:r>
                <a:rPr lang="ar-KW" sz="3200" dirty="0">
                  <a:solidFill>
                    <a:schemeClr val="accent1"/>
                  </a:solidFill>
                  <a:latin typeface="ZA-SYMBOLS" panose="020B0604030504040204" pitchFamily="34" charset="0"/>
                  <a:cs typeface="ZA-SYMBOLS" panose="020B0604030504040204" pitchFamily="34" charset="0"/>
                </a:rPr>
                <a:t>ا</a:t>
              </a:r>
              <a:r>
                <a:rPr lang="ar-KW" sz="3200" dirty="0">
                  <a:solidFill>
                    <a:schemeClr val="accent1"/>
                  </a:solidFill>
                </a:rPr>
                <a:t> ب </a:t>
              </a:r>
              <a:endParaRPr lang="ar-EG" sz="3200" dirty="0">
                <a:solidFill>
                  <a:schemeClr val="accent1"/>
                </a:solidFill>
              </a:endParaRPr>
            </a:p>
          </p:txBody>
        </p: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B1CAA16A-296E-35F0-6831-A4CA151B0D49}"/>
                </a:ext>
              </a:extLst>
            </p:cNvPr>
            <p:cNvCxnSpPr/>
            <p:nvPr/>
          </p:nvCxnSpPr>
          <p:spPr>
            <a:xfrm flipH="1">
              <a:off x="4571999" y="5345929"/>
              <a:ext cx="402679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414BFB93-870C-901B-F657-EA2A83AAAA8E}"/>
                </a:ext>
              </a:extLst>
            </p:cNvPr>
            <p:cNvCxnSpPr/>
            <p:nvPr/>
          </p:nvCxnSpPr>
          <p:spPr>
            <a:xfrm flipH="1">
              <a:off x="2060591" y="5417937"/>
              <a:ext cx="402679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Rectangle 55">
            <a:extLst>
              <a:ext uri="{FF2B5EF4-FFF2-40B4-BE49-F238E27FC236}">
                <a16:creationId xmlns:a16="http://schemas.microsoft.com/office/drawing/2014/main" id="{A0ED7AE5-7104-2947-5026-1740DDEA2F0B}"/>
              </a:ext>
            </a:extLst>
          </p:cNvPr>
          <p:cNvSpPr/>
          <p:nvPr/>
        </p:nvSpPr>
        <p:spPr>
          <a:xfrm>
            <a:off x="5790532" y="2466572"/>
            <a:ext cx="2103227" cy="584775"/>
          </a:xfrm>
          <a:prstGeom prst="rect">
            <a:avLst/>
          </a:prstGeom>
          <a:noFill/>
          <a:ln>
            <a:noFill/>
          </a:ln>
          <a:effectLst>
            <a:softEdge rad="63500"/>
          </a:effectLst>
        </p:spPr>
        <p:txBody>
          <a:bodyPr wrap="square">
            <a:spAutoFit/>
          </a:bodyPr>
          <a:lstStyle/>
          <a:p>
            <a:r>
              <a:rPr lang="ar-KW" sz="3200" dirty="0">
                <a:solidFill>
                  <a:schemeClr val="accent1"/>
                </a:solidFill>
              </a:rPr>
              <a:t>في </a:t>
            </a:r>
            <a:r>
              <a:rPr lang="ar-KW" sz="3200" dirty="0">
                <a:solidFill>
                  <a:schemeClr val="accent1"/>
                </a:solidFill>
                <a:sym typeface="Symbol" panose="05050102010706020507" pitchFamily="18" charset="2"/>
              </a:rPr>
              <a:t></a:t>
            </a:r>
            <a:r>
              <a:rPr lang="ar-KW" sz="3200" dirty="0">
                <a:solidFill>
                  <a:schemeClr val="accent1"/>
                </a:solidFill>
              </a:rPr>
              <a:t> </a:t>
            </a:r>
            <a:r>
              <a:rPr lang="ar-KW" sz="3200" dirty="0">
                <a:solidFill>
                  <a:schemeClr val="accent1"/>
                </a:solidFill>
                <a:latin typeface="ZA-SYMBOLS" panose="020B0604030504040204" pitchFamily="34" charset="0"/>
                <a:cs typeface="ZA-SYMBOLS" panose="020B0604030504040204" pitchFamily="34" charset="0"/>
              </a:rPr>
              <a:t>ا</a:t>
            </a:r>
            <a:r>
              <a:rPr lang="ar-KW" sz="3200" dirty="0">
                <a:solidFill>
                  <a:schemeClr val="accent1"/>
                </a:solidFill>
              </a:rPr>
              <a:t> ب جـ</a:t>
            </a:r>
            <a:endParaRPr lang="ar-EG" sz="3200" dirty="0">
              <a:solidFill>
                <a:schemeClr val="accent1"/>
              </a:solidFill>
            </a:endParaRPr>
          </a:p>
        </p:txBody>
      </p:sp>
      <p:sp>
        <p:nvSpPr>
          <p:cNvPr id="42" name="Oval 46">
            <a:extLst>
              <a:ext uri="{FF2B5EF4-FFF2-40B4-BE49-F238E27FC236}">
                <a16:creationId xmlns:a16="http://schemas.microsoft.com/office/drawing/2014/main" id="{3F3C677F-336A-C32C-DFAF-32E82EDF374D}"/>
              </a:ext>
            </a:extLst>
          </p:cNvPr>
          <p:cNvSpPr/>
          <p:nvPr/>
        </p:nvSpPr>
        <p:spPr>
          <a:xfrm>
            <a:off x="2171174" y="1958580"/>
            <a:ext cx="108000" cy="106228"/>
          </a:xfrm>
          <a:prstGeom prst="ellipse">
            <a:avLst/>
          </a:prstGeom>
          <a:solidFill>
            <a:srgbClr val="FF00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KW"/>
          </a:p>
        </p:txBody>
      </p:sp>
      <p:sp>
        <p:nvSpPr>
          <p:cNvPr id="43" name="Oval 47">
            <a:extLst>
              <a:ext uri="{FF2B5EF4-FFF2-40B4-BE49-F238E27FC236}">
                <a16:creationId xmlns:a16="http://schemas.microsoft.com/office/drawing/2014/main" id="{D42AD16B-836F-C5B9-AC83-40AAD6215353}"/>
              </a:ext>
            </a:extLst>
          </p:cNvPr>
          <p:cNvSpPr/>
          <p:nvPr/>
        </p:nvSpPr>
        <p:spPr>
          <a:xfrm>
            <a:off x="991288" y="1958580"/>
            <a:ext cx="108000" cy="106228"/>
          </a:xfrm>
          <a:prstGeom prst="ellipse">
            <a:avLst/>
          </a:prstGeom>
          <a:solidFill>
            <a:srgbClr val="FF00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KW"/>
          </a:p>
        </p:txBody>
      </p:sp>
      <p:sp>
        <p:nvSpPr>
          <p:cNvPr id="50" name="Rectangle 55">
            <a:extLst>
              <a:ext uri="{FF2B5EF4-FFF2-40B4-BE49-F238E27FC236}">
                <a16:creationId xmlns:a16="http://schemas.microsoft.com/office/drawing/2014/main" id="{7C338805-65D6-FBA6-E1C2-6E4E50478B82}"/>
              </a:ext>
            </a:extLst>
          </p:cNvPr>
          <p:cNvSpPr/>
          <p:nvPr/>
        </p:nvSpPr>
        <p:spPr>
          <a:xfrm>
            <a:off x="2008694" y="3746626"/>
            <a:ext cx="1252952" cy="584775"/>
          </a:xfrm>
          <a:prstGeom prst="rect">
            <a:avLst/>
          </a:prstGeom>
          <a:noFill/>
          <a:ln>
            <a:noFill/>
          </a:ln>
          <a:effectLst>
            <a:softEdge rad="63500"/>
          </a:effectLst>
        </p:spPr>
        <p:txBody>
          <a:bodyPr wrap="square">
            <a:spAutoFit/>
          </a:bodyPr>
          <a:lstStyle/>
          <a:p>
            <a:r>
              <a:rPr lang="ar-KW" sz="3200" b="1" dirty="0">
                <a:solidFill>
                  <a:srgbClr val="FF0000"/>
                </a:solidFill>
              </a:rPr>
              <a:t>(نظرية)</a:t>
            </a:r>
            <a:endParaRPr lang="ar-EG" sz="3200" b="1" dirty="0">
              <a:solidFill>
                <a:srgbClr val="FF0000"/>
              </a:solidFill>
            </a:endParaRPr>
          </a:p>
        </p:txBody>
      </p:sp>
      <p:sp>
        <p:nvSpPr>
          <p:cNvPr id="51" name="Rectangle 55">
            <a:extLst>
              <a:ext uri="{FF2B5EF4-FFF2-40B4-BE49-F238E27FC236}">
                <a16:creationId xmlns:a16="http://schemas.microsoft.com/office/drawing/2014/main" id="{377D638D-B76A-46F2-C783-26C824195CF3}"/>
              </a:ext>
            </a:extLst>
          </p:cNvPr>
          <p:cNvSpPr/>
          <p:nvPr/>
        </p:nvSpPr>
        <p:spPr>
          <a:xfrm>
            <a:off x="2358862" y="3124192"/>
            <a:ext cx="1252952" cy="584775"/>
          </a:xfrm>
          <a:prstGeom prst="rect">
            <a:avLst/>
          </a:prstGeom>
          <a:noFill/>
          <a:ln>
            <a:noFill/>
          </a:ln>
          <a:effectLst>
            <a:softEdge rad="63500"/>
          </a:effectLst>
        </p:spPr>
        <p:txBody>
          <a:bodyPr wrap="square">
            <a:spAutoFit/>
          </a:bodyPr>
          <a:lstStyle/>
          <a:p>
            <a:r>
              <a:rPr lang="ar-KW" sz="3200" b="1" dirty="0">
                <a:solidFill>
                  <a:srgbClr val="FF0000"/>
                </a:solidFill>
              </a:rPr>
              <a:t>(معطى)</a:t>
            </a:r>
            <a:endParaRPr lang="ar-EG" sz="3200" b="1" dirty="0">
              <a:solidFill>
                <a:srgbClr val="FF0000"/>
              </a:solidFill>
            </a:endParaRPr>
          </a:p>
        </p:txBody>
      </p:sp>
      <p:cxnSp>
        <p:nvCxnSpPr>
          <p:cNvPr id="52" name="Straight Connector 49">
            <a:extLst>
              <a:ext uri="{FF2B5EF4-FFF2-40B4-BE49-F238E27FC236}">
                <a16:creationId xmlns:a16="http://schemas.microsoft.com/office/drawing/2014/main" id="{C4C75996-E026-D2AC-94F6-209A16477ACA}"/>
              </a:ext>
            </a:extLst>
          </p:cNvPr>
          <p:cNvCxnSpPr>
            <a:cxnSpLocks/>
          </p:cNvCxnSpPr>
          <p:nvPr/>
        </p:nvCxnSpPr>
        <p:spPr>
          <a:xfrm flipH="1">
            <a:off x="1085640" y="2019904"/>
            <a:ext cx="1082800" cy="0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0">
            <a:extLst>
              <a:ext uri="{FF2B5EF4-FFF2-40B4-BE49-F238E27FC236}">
                <a16:creationId xmlns:a16="http://schemas.microsoft.com/office/drawing/2014/main" id="{3828D6C8-6A37-DD51-22D2-5631A6E2985B}"/>
              </a:ext>
            </a:extLst>
          </p:cNvPr>
          <p:cNvCxnSpPr>
            <a:cxnSpLocks/>
          </p:cNvCxnSpPr>
          <p:nvPr/>
        </p:nvCxnSpPr>
        <p:spPr>
          <a:xfrm flipH="1">
            <a:off x="515550" y="2880232"/>
            <a:ext cx="2328258" cy="0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Rectangle 55">
            <a:extLst>
              <a:ext uri="{FF2B5EF4-FFF2-40B4-BE49-F238E27FC236}">
                <a16:creationId xmlns:a16="http://schemas.microsoft.com/office/drawing/2014/main" id="{6C9733AC-AAD0-3DDC-DD2E-461163DD6869}"/>
              </a:ext>
            </a:extLst>
          </p:cNvPr>
          <p:cNvSpPr/>
          <p:nvPr/>
        </p:nvSpPr>
        <p:spPr>
          <a:xfrm>
            <a:off x="6126512" y="4221088"/>
            <a:ext cx="2549944" cy="584775"/>
          </a:xfrm>
          <a:prstGeom prst="rect">
            <a:avLst/>
          </a:prstGeom>
          <a:noFill/>
          <a:ln>
            <a:noFill/>
          </a:ln>
          <a:effectLst>
            <a:softEdge rad="63500"/>
          </a:effectLst>
        </p:spPr>
        <p:txBody>
          <a:bodyPr wrap="square">
            <a:spAutoFit/>
          </a:bodyPr>
          <a:lstStyle/>
          <a:p>
            <a:r>
              <a:rPr lang="ar-KW" sz="3200" b="1" dirty="0">
                <a:solidFill>
                  <a:schemeClr val="accent1"/>
                </a:solidFill>
              </a:rPr>
              <a:t>∴ ب جـ </a:t>
            </a:r>
            <a:r>
              <a:rPr lang="ar-SA" sz="3200" b="1" dirty="0">
                <a:solidFill>
                  <a:schemeClr val="accent1"/>
                </a:solidFill>
              </a:rPr>
              <a:t>= </a:t>
            </a:r>
            <a:r>
              <a:rPr lang="ar-KW" sz="3200" b="1" dirty="0">
                <a:solidFill>
                  <a:schemeClr val="accent1"/>
                </a:solidFill>
              </a:rPr>
              <a:t>2 د هـ</a:t>
            </a:r>
            <a:endParaRPr lang="ar-EG" sz="3200" dirty="0">
              <a:solidFill>
                <a:schemeClr val="accent1"/>
              </a:solidFill>
            </a:endParaRPr>
          </a:p>
        </p:txBody>
      </p:sp>
      <p:sp>
        <p:nvSpPr>
          <p:cNvPr id="60" name="Rectangle 55">
            <a:extLst>
              <a:ext uri="{FF2B5EF4-FFF2-40B4-BE49-F238E27FC236}">
                <a16:creationId xmlns:a16="http://schemas.microsoft.com/office/drawing/2014/main" id="{54D01850-D57D-95D7-559E-D97DB20AB8A0}"/>
              </a:ext>
            </a:extLst>
          </p:cNvPr>
          <p:cNvSpPr/>
          <p:nvPr/>
        </p:nvSpPr>
        <p:spPr>
          <a:xfrm>
            <a:off x="4427984" y="4834132"/>
            <a:ext cx="4248472" cy="584775"/>
          </a:xfrm>
          <a:prstGeom prst="rect">
            <a:avLst/>
          </a:prstGeom>
          <a:noFill/>
          <a:ln>
            <a:noFill/>
          </a:ln>
          <a:effectLst>
            <a:softEdge rad="63500"/>
          </a:effectLst>
        </p:spPr>
        <p:txBody>
          <a:bodyPr wrap="square">
            <a:spAutoFit/>
          </a:bodyPr>
          <a:lstStyle/>
          <a:p>
            <a:r>
              <a:rPr lang="ar-KW" sz="3200" b="1" dirty="0">
                <a:solidFill>
                  <a:schemeClr val="accent1"/>
                </a:solidFill>
              </a:rPr>
              <a:t>∴ (3س + 5) </a:t>
            </a:r>
            <a:r>
              <a:rPr lang="ar-SA" sz="3200" b="1" dirty="0">
                <a:solidFill>
                  <a:schemeClr val="accent1"/>
                </a:solidFill>
              </a:rPr>
              <a:t>= </a:t>
            </a:r>
            <a:r>
              <a:rPr lang="ar-KW" sz="3200" b="1" dirty="0">
                <a:solidFill>
                  <a:schemeClr val="accent1"/>
                </a:solidFill>
              </a:rPr>
              <a:t>2 (2س+1)</a:t>
            </a:r>
            <a:endParaRPr lang="ar-EG" sz="3200" dirty="0">
              <a:solidFill>
                <a:schemeClr val="accent1"/>
              </a:solidFill>
            </a:endParaRPr>
          </a:p>
        </p:txBody>
      </p:sp>
      <p:sp>
        <p:nvSpPr>
          <p:cNvPr id="61" name="Rectangle 55">
            <a:extLst>
              <a:ext uri="{FF2B5EF4-FFF2-40B4-BE49-F238E27FC236}">
                <a16:creationId xmlns:a16="http://schemas.microsoft.com/office/drawing/2014/main" id="{3F84D724-9FB3-8D8D-A605-CA1752C97EC7}"/>
              </a:ext>
            </a:extLst>
          </p:cNvPr>
          <p:cNvSpPr/>
          <p:nvPr/>
        </p:nvSpPr>
        <p:spPr>
          <a:xfrm>
            <a:off x="5188943" y="5689578"/>
            <a:ext cx="3384376" cy="584775"/>
          </a:xfrm>
          <a:prstGeom prst="rect">
            <a:avLst/>
          </a:prstGeom>
          <a:noFill/>
          <a:ln>
            <a:noFill/>
          </a:ln>
          <a:effectLst>
            <a:softEdge rad="63500"/>
          </a:effectLst>
        </p:spPr>
        <p:txBody>
          <a:bodyPr wrap="square">
            <a:spAutoFit/>
          </a:bodyPr>
          <a:lstStyle/>
          <a:p>
            <a:r>
              <a:rPr lang="ar-KW" sz="3200" b="1" dirty="0">
                <a:solidFill>
                  <a:schemeClr val="accent1"/>
                </a:solidFill>
              </a:rPr>
              <a:t>∴ 3س + 5 </a:t>
            </a:r>
            <a:r>
              <a:rPr lang="ar-SA" sz="3200" b="1" dirty="0">
                <a:solidFill>
                  <a:schemeClr val="accent1"/>
                </a:solidFill>
              </a:rPr>
              <a:t>= </a:t>
            </a:r>
            <a:r>
              <a:rPr lang="ar-KW" sz="3200" b="1" dirty="0">
                <a:solidFill>
                  <a:schemeClr val="accent1"/>
                </a:solidFill>
              </a:rPr>
              <a:t>4س+2</a:t>
            </a:r>
            <a:endParaRPr lang="ar-EG" sz="3200" dirty="0">
              <a:solidFill>
                <a:schemeClr val="accent1"/>
              </a:solidFill>
            </a:endParaRPr>
          </a:p>
        </p:txBody>
      </p:sp>
      <p:sp>
        <p:nvSpPr>
          <p:cNvPr id="62" name="Arrow: Curved Down 61">
            <a:extLst>
              <a:ext uri="{FF2B5EF4-FFF2-40B4-BE49-F238E27FC236}">
                <a16:creationId xmlns:a16="http://schemas.microsoft.com/office/drawing/2014/main" id="{714773DA-E9E7-6FA9-73CE-B01E73AE556F}"/>
              </a:ext>
            </a:extLst>
          </p:cNvPr>
          <p:cNvSpPr/>
          <p:nvPr/>
        </p:nvSpPr>
        <p:spPr>
          <a:xfrm rot="21386116" flipH="1">
            <a:off x="5292078" y="4498053"/>
            <a:ext cx="923885" cy="489883"/>
          </a:xfrm>
          <a:prstGeom prst="curvedDownArrow">
            <a:avLst>
              <a:gd name="adj1" fmla="val 25000"/>
              <a:gd name="adj2" fmla="val 50000"/>
              <a:gd name="adj3" fmla="val 31243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3" name="Arrow: Curved Down 62">
            <a:extLst>
              <a:ext uri="{FF2B5EF4-FFF2-40B4-BE49-F238E27FC236}">
                <a16:creationId xmlns:a16="http://schemas.microsoft.com/office/drawing/2014/main" id="{74674D98-A88C-EA25-5461-F9C41BED6FA5}"/>
              </a:ext>
            </a:extLst>
          </p:cNvPr>
          <p:cNvSpPr/>
          <p:nvPr/>
        </p:nvSpPr>
        <p:spPr>
          <a:xfrm rot="21386116" flipH="1">
            <a:off x="4643351" y="4445605"/>
            <a:ext cx="1547283" cy="489883"/>
          </a:xfrm>
          <a:prstGeom prst="curvedDownArrow">
            <a:avLst>
              <a:gd name="adj1" fmla="val 25000"/>
              <a:gd name="adj2" fmla="val 50000"/>
              <a:gd name="adj3" fmla="val 31243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6189197C-0218-E474-8B00-7A0A5F9AD190}"/>
              </a:ext>
            </a:extLst>
          </p:cNvPr>
          <p:cNvCxnSpPr/>
          <p:nvPr/>
        </p:nvCxnSpPr>
        <p:spPr>
          <a:xfrm>
            <a:off x="4283968" y="4469805"/>
            <a:ext cx="0" cy="19835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Arrow: Curved Down 65">
            <a:extLst>
              <a:ext uri="{FF2B5EF4-FFF2-40B4-BE49-F238E27FC236}">
                <a16:creationId xmlns:a16="http://schemas.microsoft.com/office/drawing/2014/main" id="{22908E45-61F2-F1C2-2595-CFB7DB4E7D4D}"/>
              </a:ext>
            </a:extLst>
          </p:cNvPr>
          <p:cNvSpPr/>
          <p:nvPr/>
        </p:nvSpPr>
        <p:spPr>
          <a:xfrm rot="213884">
            <a:off x="5980943" y="5368823"/>
            <a:ext cx="1547283" cy="489883"/>
          </a:xfrm>
          <a:prstGeom prst="curvedDownArrow">
            <a:avLst>
              <a:gd name="adj1" fmla="val 25000"/>
              <a:gd name="adj2" fmla="val 50000"/>
              <a:gd name="adj3" fmla="val 31243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7" name="Arrow: Curved Down 66">
            <a:extLst>
              <a:ext uri="{FF2B5EF4-FFF2-40B4-BE49-F238E27FC236}">
                <a16:creationId xmlns:a16="http://schemas.microsoft.com/office/drawing/2014/main" id="{9842335F-F855-8F89-CF81-38FA71BCBDEF}"/>
              </a:ext>
            </a:extLst>
          </p:cNvPr>
          <p:cNvSpPr/>
          <p:nvPr/>
        </p:nvSpPr>
        <p:spPr>
          <a:xfrm rot="213884" flipH="1" flipV="1">
            <a:off x="5183820" y="6077407"/>
            <a:ext cx="1820384" cy="489883"/>
          </a:xfrm>
          <a:prstGeom prst="curvedDownArrow">
            <a:avLst>
              <a:gd name="adj1" fmla="val 25000"/>
              <a:gd name="adj2" fmla="val 50000"/>
              <a:gd name="adj3" fmla="val 31243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8" name="Rectangle 55">
            <a:extLst>
              <a:ext uri="{FF2B5EF4-FFF2-40B4-BE49-F238E27FC236}">
                <a16:creationId xmlns:a16="http://schemas.microsoft.com/office/drawing/2014/main" id="{66CCB5EA-40CC-79F9-F652-D6FC11018D5B}"/>
              </a:ext>
            </a:extLst>
          </p:cNvPr>
          <p:cNvSpPr/>
          <p:nvPr/>
        </p:nvSpPr>
        <p:spPr>
          <a:xfrm>
            <a:off x="755576" y="4695981"/>
            <a:ext cx="3549980" cy="584775"/>
          </a:xfrm>
          <a:prstGeom prst="rect">
            <a:avLst/>
          </a:prstGeom>
          <a:noFill/>
          <a:ln>
            <a:noFill/>
          </a:ln>
          <a:effectLst>
            <a:softEdge rad="63500"/>
          </a:effectLst>
        </p:spPr>
        <p:txBody>
          <a:bodyPr wrap="square">
            <a:spAutoFit/>
          </a:bodyPr>
          <a:lstStyle/>
          <a:p>
            <a:r>
              <a:rPr lang="ar-KW" sz="3200" b="1" dirty="0">
                <a:solidFill>
                  <a:schemeClr val="accent1"/>
                </a:solidFill>
              </a:rPr>
              <a:t>∴ 3س - 4س </a:t>
            </a:r>
            <a:r>
              <a:rPr lang="ar-SA" sz="3200" b="1" dirty="0">
                <a:solidFill>
                  <a:schemeClr val="accent1"/>
                </a:solidFill>
              </a:rPr>
              <a:t>=</a:t>
            </a:r>
            <a:r>
              <a:rPr lang="ar-KW" sz="3200" b="1" dirty="0">
                <a:solidFill>
                  <a:schemeClr val="accent1"/>
                </a:solidFill>
              </a:rPr>
              <a:t> 2 + 5</a:t>
            </a:r>
            <a:endParaRPr lang="ar-EG" sz="3200" dirty="0">
              <a:solidFill>
                <a:schemeClr val="accent1"/>
              </a:solidFill>
            </a:endParaRPr>
          </a:p>
        </p:txBody>
      </p:sp>
      <p:sp>
        <p:nvSpPr>
          <p:cNvPr id="69" name="Rectangle 55">
            <a:extLst>
              <a:ext uri="{FF2B5EF4-FFF2-40B4-BE49-F238E27FC236}">
                <a16:creationId xmlns:a16="http://schemas.microsoft.com/office/drawing/2014/main" id="{8E796FEF-4CE5-4B70-7236-95B245F750C5}"/>
              </a:ext>
            </a:extLst>
          </p:cNvPr>
          <p:cNvSpPr/>
          <p:nvPr/>
        </p:nvSpPr>
        <p:spPr>
          <a:xfrm>
            <a:off x="2279174" y="5199076"/>
            <a:ext cx="2004794" cy="584775"/>
          </a:xfrm>
          <a:prstGeom prst="rect">
            <a:avLst/>
          </a:prstGeom>
          <a:noFill/>
          <a:ln>
            <a:noFill/>
          </a:ln>
          <a:effectLst>
            <a:softEdge rad="63500"/>
          </a:effectLst>
        </p:spPr>
        <p:txBody>
          <a:bodyPr wrap="square">
            <a:spAutoFit/>
          </a:bodyPr>
          <a:lstStyle/>
          <a:p>
            <a:r>
              <a:rPr lang="ar-KW" sz="3200" b="1" dirty="0">
                <a:solidFill>
                  <a:schemeClr val="accent1"/>
                </a:solidFill>
              </a:rPr>
              <a:t>∴ - س </a:t>
            </a:r>
            <a:r>
              <a:rPr lang="ar-SA" sz="3200" b="1" dirty="0">
                <a:solidFill>
                  <a:schemeClr val="accent1"/>
                </a:solidFill>
              </a:rPr>
              <a:t>=</a:t>
            </a:r>
            <a:r>
              <a:rPr lang="ar-KW" sz="3200" b="1" dirty="0">
                <a:solidFill>
                  <a:schemeClr val="accent1"/>
                </a:solidFill>
              </a:rPr>
              <a:t> 7</a:t>
            </a:r>
            <a:endParaRPr lang="ar-EG" sz="3200" dirty="0">
              <a:solidFill>
                <a:schemeClr val="accent1"/>
              </a:solidFill>
            </a:endParaRPr>
          </a:p>
        </p:txBody>
      </p:sp>
      <p:sp>
        <p:nvSpPr>
          <p:cNvPr id="70" name="Rectangle 55">
            <a:extLst>
              <a:ext uri="{FF2B5EF4-FFF2-40B4-BE49-F238E27FC236}">
                <a16:creationId xmlns:a16="http://schemas.microsoft.com/office/drawing/2014/main" id="{57180CF4-93E5-5B09-1E7C-F85D6FF8C298}"/>
              </a:ext>
            </a:extLst>
          </p:cNvPr>
          <p:cNvSpPr/>
          <p:nvPr/>
        </p:nvSpPr>
        <p:spPr>
          <a:xfrm>
            <a:off x="1900766" y="5705664"/>
            <a:ext cx="2004794" cy="584775"/>
          </a:xfrm>
          <a:prstGeom prst="rect">
            <a:avLst/>
          </a:prstGeom>
          <a:noFill/>
          <a:ln>
            <a:noFill/>
          </a:ln>
          <a:effectLst>
            <a:softEdge rad="63500"/>
          </a:effectLst>
        </p:spPr>
        <p:txBody>
          <a:bodyPr wrap="square">
            <a:spAutoFit/>
          </a:bodyPr>
          <a:lstStyle/>
          <a:p>
            <a:r>
              <a:rPr lang="ar-KW" sz="3200" b="1" dirty="0">
                <a:solidFill>
                  <a:schemeClr val="accent1"/>
                </a:solidFill>
              </a:rPr>
              <a:t>∴ س </a:t>
            </a:r>
            <a:r>
              <a:rPr lang="ar-SA" sz="3200" b="1" dirty="0">
                <a:solidFill>
                  <a:schemeClr val="accent1"/>
                </a:solidFill>
              </a:rPr>
              <a:t>=</a:t>
            </a:r>
            <a:r>
              <a:rPr lang="ar-KW" sz="3200" b="1" dirty="0">
                <a:solidFill>
                  <a:schemeClr val="accent1"/>
                </a:solidFill>
              </a:rPr>
              <a:t> -7</a:t>
            </a:r>
            <a:endParaRPr lang="ar-EG" sz="3200" dirty="0">
              <a:solidFill>
                <a:schemeClr val="accent1"/>
              </a:solidFill>
            </a:endParaRP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9DF3CC4C-09DB-7F13-541B-8E55073678AC}"/>
              </a:ext>
            </a:extLst>
          </p:cNvPr>
          <p:cNvSpPr/>
          <p:nvPr/>
        </p:nvSpPr>
        <p:spPr>
          <a:xfrm>
            <a:off x="2123728" y="5783851"/>
            <a:ext cx="1930718" cy="503095"/>
          </a:xfrm>
          <a:prstGeom prst="rect">
            <a:avLst/>
          </a:prstGeom>
          <a:solidFill>
            <a:srgbClr val="FFFF00">
              <a:alpha val="50000"/>
            </a:srgbClr>
          </a:solidFill>
          <a:ln>
            <a:solidFill>
              <a:srgbClr val="FFFF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70FADAE6-A8DC-9A38-B37D-B87CAC6AE3DB}"/>
              </a:ext>
            </a:extLst>
          </p:cNvPr>
          <p:cNvGrpSpPr/>
          <p:nvPr/>
        </p:nvGrpSpPr>
        <p:grpSpPr>
          <a:xfrm>
            <a:off x="3404265" y="3569085"/>
            <a:ext cx="5076105" cy="701988"/>
            <a:chOff x="3404265" y="3569085"/>
            <a:chExt cx="5076105" cy="701988"/>
          </a:xfrm>
        </p:grpSpPr>
        <p:grpSp>
          <p:nvGrpSpPr>
            <p:cNvPr id="44" name="Group 66">
              <a:extLst>
                <a:ext uri="{FF2B5EF4-FFF2-40B4-BE49-F238E27FC236}">
                  <a16:creationId xmlns:a16="http://schemas.microsoft.com/office/drawing/2014/main" id="{91BC0537-D429-11DC-50BA-710693EFF93E}"/>
                </a:ext>
              </a:extLst>
            </p:cNvPr>
            <p:cNvGrpSpPr/>
            <p:nvPr/>
          </p:nvGrpSpPr>
          <p:grpSpPr>
            <a:xfrm>
              <a:off x="3404265" y="3569085"/>
              <a:ext cx="5076105" cy="701988"/>
              <a:chOff x="5329696" y="3867687"/>
              <a:chExt cx="3892871" cy="701988"/>
            </a:xfrm>
            <a:noFill/>
          </p:grpSpPr>
          <p:sp>
            <p:nvSpPr>
              <p:cNvPr id="45" name="Rectangle 67">
                <a:extLst>
                  <a:ext uri="{FF2B5EF4-FFF2-40B4-BE49-F238E27FC236}">
                    <a16:creationId xmlns:a16="http://schemas.microsoft.com/office/drawing/2014/main" id="{49205AD2-B1E0-933F-FEBC-45FED575D898}"/>
                  </a:ext>
                </a:extLst>
              </p:cNvPr>
              <p:cNvSpPr/>
              <p:nvPr/>
            </p:nvSpPr>
            <p:spPr>
              <a:xfrm>
                <a:off x="5329696" y="3984900"/>
                <a:ext cx="3892871" cy="584775"/>
              </a:xfrm>
              <a:prstGeom prst="rect">
                <a:avLst/>
              </a:prstGeom>
              <a:grpFill/>
              <a:ln>
                <a:noFill/>
              </a:ln>
              <a:effectLst>
                <a:softEdge rad="127000"/>
              </a:effectLst>
            </p:spPr>
            <p:txBody>
              <a:bodyPr wrap="square">
                <a:spAutoFit/>
              </a:bodyPr>
              <a:lstStyle/>
              <a:p>
                <a:r>
                  <a:rPr lang="ar-KW" sz="3200" b="1" dirty="0">
                    <a:solidFill>
                      <a:schemeClr val="accent1"/>
                    </a:solidFill>
                  </a:rPr>
                  <a:t>∴ د هـ </a:t>
                </a:r>
                <a:r>
                  <a:rPr lang="ar-SA" sz="3200" b="1" dirty="0">
                    <a:solidFill>
                      <a:schemeClr val="accent1"/>
                    </a:solidFill>
                  </a:rPr>
                  <a:t>=     </a:t>
                </a:r>
                <a:r>
                  <a:rPr lang="ar-KW" sz="3200" b="1" dirty="0">
                    <a:solidFill>
                      <a:schemeClr val="accent1"/>
                    </a:solidFill>
                  </a:rPr>
                  <a:t>ب جـ   ،  د و </a:t>
                </a:r>
                <a:r>
                  <a:rPr lang="ar-KW" sz="3200" b="1" dirty="0">
                    <a:solidFill>
                      <a:srgbClr val="0070C0"/>
                    </a:solidFill>
                  </a:rPr>
                  <a:t>// ب جـ</a:t>
                </a:r>
                <a:r>
                  <a:rPr lang="ar-KW" sz="3200" b="1" dirty="0">
                    <a:solidFill>
                      <a:schemeClr val="accent1"/>
                    </a:solidFill>
                  </a:rPr>
                  <a:t> </a:t>
                </a:r>
                <a:endParaRPr lang="ar-EG" sz="3200" b="1" dirty="0">
                  <a:solidFill>
                    <a:schemeClr val="accent1"/>
                  </a:solidFill>
                </a:endParaRPr>
              </a:p>
            </p:txBody>
          </p:sp>
          <p:grpSp>
            <p:nvGrpSpPr>
              <p:cNvPr id="46" name="Group 15">
                <a:extLst>
                  <a:ext uri="{FF2B5EF4-FFF2-40B4-BE49-F238E27FC236}">
                    <a16:creationId xmlns:a16="http://schemas.microsoft.com/office/drawing/2014/main" id="{08FCDEBA-52AA-9C6D-A177-273DA2629B9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7811387" y="3867687"/>
                <a:ext cx="403300" cy="679113"/>
                <a:chOff x="10289" y="1146"/>
                <a:chExt cx="414" cy="1383"/>
              </a:xfrm>
              <a:grpFill/>
            </p:grpSpPr>
            <p:sp>
              <p:nvSpPr>
                <p:cNvPr id="47" name="Text Box 16">
                  <a:extLst>
                    <a:ext uri="{FF2B5EF4-FFF2-40B4-BE49-F238E27FC236}">
                      <a16:creationId xmlns:a16="http://schemas.microsoft.com/office/drawing/2014/main" id="{EBC16AF3-6099-A311-AED6-CB28E3EBA0B4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0331" y="1146"/>
                  <a:ext cx="372" cy="957"/>
                </a:xfrm>
                <a:prstGeom prst="rect">
                  <a:avLst/>
                </a:prstGeom>
                <a:grp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lang="ar-SA" sz="3200" b="1" dirty="0">
                      <a:solidFill>
                        <a:schemeClr val="accent1"/>
                      </a:solidFill>
                    </a:rPr>
                    <a:t>١</a:t>
                  </a:r>
                  <a:endParaRPr lang="ar-EG" sz="3200" b="1" dirty="0">
                    <a:solidFill>
                      <a:schemeClr val="accent1"/>
                    </a:solidFill>
                  </a:endParaRPr>
                </a:p>
              </p:txBody>
            </p:sp>
            <p:sp>
              <p:nvSpPr>
                <p:cNvPr id="48" name="Text Box 17">
                  <a:extLst>
                    <a:ext uri="{FF2B5EF4-FFF2-40B4-BE49-F238E27FC236}">
                      <a16:creationId xmlns:a16="http://schemas.microsoft.com/office/drawing/2014/main" id="{2BD2FEB9-DE28-E354-629C-EB01EC3664E4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0289" y="1807"/>
                  <a:ext cx="409" cy="722"/>
                </a:xfrm>
                <a:prstGeom prst="rect">
                  <a:avLst/>
                </a:prstGeom>
                <a:grp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lang="ar-SA" sz="3200" b="1">
                      <a:solidFill>
                        <a:schemeClr val="accent1"/>
                      </a:solidFill>
                    </a:rPr>
                    <a:t>٢</a:t>
                  </a:r>
                  <a:endParaRPr lang="ar-EG" sz="3200" b="1" dirty="0">
                    <a:solidFill>
                      <a:schemeClr val="accent1"/>
                    </a:solidFill>
                  </a:endParaRPr>
                </a:p>
              </p:txBody>
            </p:sp>
            <p:cxnSp>
              <p:nvCxnSpPr>
                <p:cNvPr id="49" name="AutoShape 18">
                  <a:extLst>
                    <a:ext uri="{FF2B5EF4-FFF2-40B4-BE49-F238E27FC236}">
                      <a16:creationId xmlns:a16="http://schemas.microsoft.com/office/drawing/2014/main" id="{1EA94B0A-8600-FCC7-C575-4D6A5DBCF7D9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>
                  <a:off x="10379" y="1994"/>
                  <a:ext cx="288" cy="0"/>
                </a:xfrm>
                <a:prstGeom prst="straightConnector1">
                  <a:avLst/>
                </a:prstGeom>
                <a:grpFill/>
                <a:ln w="57150">
                  <a:solidFill>
                    <a:srgbClr val="0070C0"/>
                  </a:solidFill>
                  <a:round/>
                  <a:headEnd/>
                  <a:tailEnd/>
                </a:ln>
              </p:spPr>
            </p:cxnSp>
          </p:grpSp>
        </p:grpSp>
        <p:cxnSp>
          <p:nvCxnSpPr>
            <p:cNvPr id="3" name="Straight Connector 2">
              <a:extLst>
                <a:ext uri="{FF2B5EF4-FFF2-40B4-BE49-F238E27FC236}">
                  <a16:creationId xmlns:a16="http://schemas.microsoft.com/office/drawing/2014/main" id="{3BF5C217-A2DB-2006-3118-5C2F741F14A7}"/>
                </a:ext>
              </a:extLst>
            </p:cNvPr>
            <p:cNvCxnSpPr/>
            <p:nvPr/>
          </p:nvCxnSpPr>
          <p:spPr>
            <a:xfrm flipH="1">
              <a:off x="4918392" y="3777207"/>
              <a:ext cx="345702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7C15D3EE-6C06-52DA-33E4-BCA62464ECB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638489" y="3803554"/>
              <a:ext cx="692560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779661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8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8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3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8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41" grpId="0"/>
      <p:bldP spid="42" grpId="0" animBg="1"/>
      <p:bldP spid="43" grpId="0" animBg="1"/>
      <p:bldP spid="50" grpId="0"/>
      <p:bldP spid="51" grpId="0"/>
      <p:bldP spid="54" grpId="0"/>
      <p:bldP spid="60" grpId="0"/>
      <p:bldP spid="61" grpId="0"/>
      <p:bldP spid="62" grpId="0" animBg="1"/>
      <p:bldP spid="63" grpId="0" animBg="1"/>
      <p:bldP spid="66" grpId="0" animBg="1"/>
      <p:bldP spid="67" grpId="0" animBg="1"/>
      <p:bldP spid="68" grpId="0"/>
      <p:bldP spid="69" grpId="0"/>
      <p:bldP spid="70" grpId="0"/>
      <p:bldP spid="7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6D130C-CD86-7E26-99EC-D7B2813532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croll: Horizontal 10">
            <a:extLst>
              <a:ext uri="{FF2B5EF4-FFF2-40B4-BE49-F238E27FC236}">
                <a16:creationId xmlns:a16="http://schemas.microsoft.com/office/drawing/2014/main" id="{EA0A4C48-979F-67CF-8C3D-B8176F32C07C}"/>
              </a:ext>
            </a:extLst>
          </p:cNvPr>
          <p:cNvSpPr/>
          <p:nvPr/>
        </p:nvSpPr>
        <p:spPr>
          <a:xfrm>
            <a:off x="3491880" y="260648"/>
            <a:ext cx="2564296" cy="847670"/>
          </a:xfrm>
          <a:prstGeom prst="horizontalScroll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3300" b="1" dirty="0">
                <a:solidFill>
                  <a:srgbClr val="C00000"/>
                </a:solidFill>
                <a:cs typeface="+mj-cs"/>
              </a:rPr>
              <a:t>التقييم المختصر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C88D1D5-520D-6719-B4D0-9C977E3659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536" y="1268760"/>
            <a:ext cx="8536994" cy="2592288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96231635-D919-9FFC-07F0-14F4DD24534A}"/>
              </a:ext>
            </a:extLst>
          </p:cNvPr>
          <p:cNvSpPr/>
          <p:nvPr/>
        </p:nvSpPr>
        <p:spPr>
          <a:xfrm>
            <a:off x="1763688" y="2348880"/>
            <a:ext cx="360040" cy="576064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مربع نص 42">
            <a:extLst>
              <a:ext uri="{FF2B5EF4-FFF2-40B4-BE49-F238E27FC236}">
                <a16:creationId xmlns:a16="http://schemas.microsoft.com/office/drawing/2014/main" id="{993F26B9-2B29-53B9-25F5-6EDB9557BDAC}"/>
              </a:ext>
            </a:extLst>
          </p:cNvPr>
          <p:cNvSpPr txBox="1"/>
          <p:nvPr/>
        </p:nvSpPr>
        <p:spPr>
          <a:xfrm>
            <a:off x="60757" y="116632"/>
            <a:ext cx="2062971" cy="6463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KW" sz="3600" b="1" dirty="0">
                <a:effectLst>
                  <a:glow rad="101600">
                    <a:srgbClr val="F618CC">
                      <a:alpha val="40000"/>
                    </a:srgbClr>
                  </a:glow>
                </a:effectLst>
              </a:rPr>
              <a:t>صفحة 196</a:t>
            </a:r>
            <a:endParaRPr lang="ar-SA" sz="3600" b="1" dirty="0">
              <a:effectLst>
                <a:glow rad="101600">
                  <a:srgbClr val="F618CC">
                    <a:alpha val="40000"/>
                  </a:srgb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23704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مستند" ma:contentTypeID="0x01010023B635D3C5DDAA43A24CEB0BE8DD1CA7" ma:contentTypeVersion="2" ma:contentTypeDescription="إنشاء مستند جديد." ma:contentTypeScope="" ma:versionID="c3481a51e22eefcf4f0433d60032a8f6">
  <xsd:schema xmlns:xsd="http://www.w3.org/2001/XMLSchema" xmlns:xs="http://www.w3.org/2001/XMLSchema" xmlns:p="http://schemas.microsoft.com/office/2006/metadata/properties" xmlns:ns2="6fce9608-a929-4131-a960-3689fb7c2f48" targetNamespace="http://schemas.microsoft.com/office/2006/metadata/properties" ma:root="true" ma:fieldsID="602851cd65cadea225195bf8b85b27da" ns2:_="">
    <xsd:import namespace="6fce9608-a929-4131-a960-3689fb7c2f4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ce9608-a929-4131-a960-3689fb7c2f4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نوع المحتوى"/>
        <xsd:element ref="dc:title" minOccurs="0" maxOccurs="1" ma:index="4" ma:displayName="العنوان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B27BFBE-A109-40A5-AB74-3096CFAFCFE7}">
  <ds:schemaRefs>
    <ds:schemaRef ds:uri="http://purl.org/dc/elements/1.1/"/>
    <ds:schemaRef ds:uri="http://schemas.microsoft.com/office/2006/metadata/properties"/>
    <ds:schemaRef ds:uri="4abc1a99-653c-4fa8-8ae1-a0ad001b6bbd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55859ffc-d6e4-40df-822e-b14666f416fd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27117C14-D390-4D7B-84A2-01C373EB13C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B4F6C9D-E7F6-4A7F-AC34-C9EBDE8232E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fce9608-a929-4131-a960-3689fb7c2f4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19435</TotalTime>
  <Words>286</Words>
  <Application>Microsoft Office PowerPoint</Application>
  <PresentationFormat>On-screen Show (4:3)</PresentationFormat>
  <Paragraphs>79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Symbol</vt:lpstr>
      <vt:lpstr>Times New Roman</vt:lpstr>
      <vt:lpstr>ZA-SYMBOLS</vt:lpstr>
      <vt:lpstr>نسق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Noha</dc:creator>
  <cp:lastModifiedBy>محمد عبدالحميد محمد رشاد</cp:lastModifiedBy>
  <cp:revision>2703</cp:revision>
  <dcterms:created xsi:type="dcterms:W3CDTF">2012-01-23T08:13:04Z</dcterms:created>
  <dcterms:modified xsi:type="dcterms:W3CDTF">2026-03-07T19:16:44Z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0x01010023B635D3C5DDAA43A24CEB0BE8DD1CA7</vt:lpwstr>
  </property>
</Properties>
</file>