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82" r:id="rId2"/>
    <p:sldId id="360" r:id="rId3"/>
    <p:sldId id="361" r:id="rId4"/>
    <p:sldId id="363" r:id="rId5"/>
    <p:sldId id="362" r:id="rId6"/>
    <p:sldId id="364" r:id="rId7"/>
    <p:sldId id="365" r:id="rId8"/>
    <p:sldId id="320" r:id="rId9"/>
    <p:sldId id="369" r:id="rId10"/>
    <p:sldId id="368" r:id="rId11"/>
    <p:sldId id="32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9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8.png"/><Relationship Id="rId7" Type="http://schemas.openxmlformats.org/officeDocument/2006/relationships/image" Target="../media/image2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34.png"/><Relationship Id="rId10" Type="http://schemas.openxmlformats.org/officeDocument/2006/relationships/image" Target="../media/image35.png"/><Relationship Id="rId4" Type="http://schemas.openxmlformats.org/officeDocument/2006/relationships/image" Target="../media/image39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1.png"/><Relationship Id="rId7" Type="http://schemas.openxmlformats.org/officeDocument/2006/relationships/image" Target="../media/image2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31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37.png"/><Relationship Id="rId5" Type="http://schemas.openxmlformats.org/officeDocument/2006/relationships/image" Target="../media/image33.png"/><Relationship Id="rId10" Type="http://schemas.openxmlformats.org/officeDocument/2006/relationships/image" Target="../media/image35.png"/><Relationship Id="rId4" Type="http://schemas.openxmlformats.org/officeDocument/2006/relationships/image" Target="../media/image32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4722169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19975" y="4629310"/>
            <a:ext cx="11848290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7 - 2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      </a:t>
            </a:r>
            <a:r>
              <a:rPr lang="ar-KW" sz="4400" b="1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</a:t>
            </a:r>
            <a:r>
              <a:rPr lang="ar-KW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((</a:t>
            </a:r>
            <a:r>
              <a:rPr lang="ar-KW" sz="4400" b="1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القطعة المستقيمة الواصلة من رأس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KW" sz="4400" b="1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الزاوية القائمة إلى منتصف الوتر  </a:t>
            </a:r>
            <a:r>
              <a:rPr lang="ar-KW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))</a:t>
            </a:r>
            <a:r>
              <a:rPr lang="ar-KW" sz="4400" b="1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E9C28-C356-6D12-ED59-79CA4C8D3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2E5604B-D25B-5B3F-D0CB-3D1A8BD15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C3D8AF5-B733-9C14-309B-4D4D0BFEE35C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ACAAA9E4-12CF-39FA-4224-E847401D7A7A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17ABD74F-DDE9-B70B-9E19-1D62E2DF7DC0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45645025-5B71-A1F6-88D2-EC63DC6F76F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0758" y="646331"/>
            <a:ext cx="6391856" cy="155007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B62E2E2-F3D6-6646-7247-1B78FE3981C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1060" y="802092"/>
            <a:ext cx="3424015" cy="3148192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57C28309-21DF-84A6-F0E9-DE9ADB77FB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5" t="70280"/>
          <a:stretch>
            <a:fillRect/>
          </a:stretch>
        </p:blipFill>
        <p:spPr>
          <a:xfrm>
            <a:off x="10927872" y="2902073"/>
            <a:ext cx="1221973" cy="74411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1F73436-2209-0382-AD41-B441086BF1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90" t="20787" b="53687"/>
          <a:stretch>
            <a:fillRect/>
          </a:stretch>
        </p:blipFill>
        <p:spPr>
          <a:xfrm>
            <a:off x="10835255" y="2345788"/>
            <a:ext cx="1336273" cy="63913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3D0D690C-2721-333B-3BF2-1ABDDDF567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56244" y="1982742"/>
            <a:ext cx="932740" cy="42732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1EA3AD0-A57E-A7B5-B170-AF3E5C5BE0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030502" y="3587320"/>
            <a:ext cx="1016712" cy="61515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20E714A-8849-3797-65BF-F047AAB40B7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3" t="37772" b="30984"/>
          <a:stretch>
            <a:fillRect/>
          </a:stretch>
        </p:blipFill>
        <p:spPr>
          <a:xfrm>
            <a:off x="6653718" y="2559449"/>
            <a:ext cx="4514419" cy="48430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6508F9D-3222-0EB1-AF5E-FFF546A753B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75" r="71236" b="31296"/>
          <a:stretch>
            <a:fillRect/>
          </a:stretch>
        </p:blipFill>
        <p:spPr>
          <a:xfrm>
            <a:off x="4815191" y="2455813"/>
            <a:ext cx="1838527" cy="58794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A2516E12-F4C8-6DCD-873B-15673B088D2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753"/>
          <a:stretch>
            <a:fillRect/>
          </a:stretch>
        </p:blipFill>
        <p:spPr>
          <a:xfrm>
            <a:off x="4776281" y="3095862"/>
            <a:ext cx="6391856" cy="4843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4CA9406-2F3D-C8F7-D13D-39EB0C9E0C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28" t="21254" r="-700" b="57213"/>
          <a:stretch>
            <a:fillRect/>
          </a:stretch>
        </p:blipFill>
        <p:spPr>
          <a:xfrm>
            <a:off x="10565435" y="3654148"/>
            <a:ext cx="322775" cy="48149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713538BF-BBAB-F43C-DFAA-F2785E6639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3" t="37772" b="30984"/>
          <a:stretch>
            <a:fillRect/>
          </a:stretch>
        </p:blipFill>
        <p:spPr>
          <a:xfrm>
            <a:off x="6494400" y="3658446"/>
            <a:ext cx="4514419" cy="48430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E7F34B85-F24D-7F01-7F0A-63CD4634D5F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75" r="71236" b="31296"/>
          <a:stretch>
            <a:fillRect/>
          </a:stretch>
        </p:blipFill>
        <p:spPr>
          <a:xfrm>
            <a:off x="4655873" y="3554810"/>
            <a:ext cx="1838527" cy="587942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BA4A8F91-F8D1-08FB-6B82-81C6EAD1F4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37491" y="4162144"/>
            <a:ext cx="312300" cy="536848"/>
          </a:xfrm>
          <a:prstGeom prst="rect">
            <a:avLst/>
          </a:prstGeom>
        </p:spPr>
      </p:pic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A2E167FB-B450-D65C-7732-25D56A9FE4D1}"/>
              </a:ext>
            </a:extLst>
          </p:cNvPr>
          <p:cNvGrpSpPr/>
          <p:nvPr/>
        </p:nvGrpSpPr>
        <p:grpSpPr>
          <a:xfrm>
            <a:off x="4963973" y="4060163"/>
            <a:ext cx="4391886" cy="684043"/>
            <a:chOff x="4963973" y="4060163"/>
            <a:chExt cx="4391886" cy="684043"/>
          </a:xfrm>
        </p:grpSpPr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1A576F5E-1B14-5C49-0876-45DEF009477B}"/>
                </a:ext>
              </a:extLst>
            </p:cNvPr>
            <p:cNvSpPr txBox="1"/>
            <p:nvPr/>
          </p:nvSpPr>
          <p:spPr>
            <a:xfrm>
              <a:off x="4963973" y="4220986"/>
              <a:ext cx="439188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= 180 ـــ ( 30 + 90 ) = 60 </a:t>
              </a: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1B0780BB-B70A-9ED2-4BAC-6B4865AF4621}"/>
                </a:ext>
              </a:extLst>
            </p:cNvPr>
            <p:cNvSpPr txBox="1"/>
            <p:nvPr/>
          </p:nvSpPr>
          <p:spPr>
            <a:xfrm>
              <a:off x="5259140" y="4060163"/>
              <a:ext cx="38850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مجموعة 25">
            <a:extLst>
              <a:ext uri="{FF2B5EF4-FFF2-40B4-BE49-F238E27FC236}">
                <a16:creationId xmlns:a16="http://schemas.microsoft.com/office/drawing/2014/main" id="{B05AA12E-14C2-E356-308A-3560EB5128AB}"/>
              </a:ext>
            </a:extLst>
          </p:cNvPr>
          <p:cNvGrpSpPr/>
          <p:nvPr/>
        </p:nvGrpSpPr>
        <p:grpSpPr>
          <a:xfrm>
            <a:off x="9234415" y="3914162"/>
            <a:ext cx="1252465" cy="1037722"/>
            <a:chOff x="9234415" y="3914162"/>
            <a:chExt cx="1252465" cy="1037722"/>
          </a:xfrm>
        </p:grpSpPr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0DCA5AE3-8D9D-8941-E9CA-60F05F076DB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61" t="59462" r="66729" b="-9314"/>
            <a:stretch>
              <a:fillRect/>
            </a:stretch>
          </p:blipFill>
          <p:spPr>
            <a:xfrm>
              <a:off x="10115405" y="4084241"/>
              <a:ext cx="371475" cy="867643"/>
            </a:xfrm>
            <a:prstGeom prst="rect">
              <a:avLst/>
            </a:prstGeom>
          </p:spPr>
        </p:pic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9B54588D-1467-2558-D0B8-1C822023108F}"/>
                </a:ext>
              </a:extLst>
            </p:cNvPr>
            <p:cNvSpPr txBox="1"/>
            <p:nvPr/>
          </p:nvSpPr>
          <p:spPr>
            <a:xfrm>
              <a:off x="9234415" y="4175772"/>
              <a:ext cx="944558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( جـ )</a:t>
              </a:r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84B35ABB-96D4-5A93-48B1-9414D14973F1}"/>
                </a:ext>
              </a:extLst>
            </p:cNvPr>
            <p:cNvSpPr txBox="1"/>
            <p:nvPr/>
          </p:nvSpPr>
          <p:spPr>
            <a:xfrm>
              <a:off x="9477302" y="3914162"/>
              <a:ext cx="45878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8</a:t>
              </a:r>
            </a:p>
          </p:txBody>
        </p:sp>
      </p:grp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093A15FC-72DF-9E1C-DD26-5464AD540272}"/>
              </a:ext>
            </a:extLst>
          </p:cNvPr>
          <p:cNvGrpSpPr/>
          <p:nvPr/>
        </p:nvGrpSpPr>
        <p:grpSpPr>
          <a:xfrm>
            <a:off x="-303015" y="3989693"/>
            <a:ext cx="5647334" cy="702346"/>
            <a:chOff x="4365750" y="4041860"/>
            <a:chExt cx="4990109" cy="702346"/>
          </a:xfrm>
        </p:grpSpPr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71DCDF57-91AC-3D9F-7B89-A861F1B57EFB}"/>
                </a:ext>
              </a:extLst>
            </p:cNvPr>
            <p:cNvSpPr txBox="1"/>
            <p:nvPr/>
          </p:nvSpPr>
          <p:spPr>
            <a:xfrm>
              <a:off x="4365750" y="4220986"/>
              <a:ext cx="499010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KW" sz="2400" dirty="0">
                  <a:solidFill>
                    <a:srgbClr val="7030A0"/>
                  </a:solidFill>
                  <a:latin typeface="Karim LT Regular" panose="01000400000000000000" pitchFamily="2" charset="-78"/>
                  <a:cs typeface="mohammad bold art 1" pitchFamily="2" charset="-78"/>
                </a:rPr>
                <a:t>(( مجموع قياسات زوايا المثلث</a:t>
              </a:r>
              <a:r>
                <a:rPr kumimoji="0" lang="ar-KW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 = </a:t>
              </a:r>
              <a:r>
                <a:rPr lang="ar-KW" sz="2800" dirty="0">
                  <a:solidFill>
                    <a:srgbClr val="7030A0"/>
                  </a:solidFill>
                  <a:latin typeface="Karim LT Regular" panose="01000400000000000000" pitchFamily="2" charset="-78"/>
                  <a:cs typeface="mohammad bold art 1" pitchFamily="2" charset="-78"/>
                </a:rPr>
                <a:t>180</a:t>
              </a:r>
              <a:r>
                <a:rPr lang="ar-KW" sz="2400" dirty="0">
                  <a:solidFill>
                    <a:srgbClr val="7030A0"/>
                  </a:solidFill>
                  <a:latin typeface="Karim LT Regular" panose="01000400000000000000" pitchFamily="2" charset="-78"/>
                  <a:cs typeface="mohammad bold art 1" pitchFamily="2" charset="-78"/>
                </a:rPr>
                <a:t>))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9FACA5F4-3728-00FE-2609-F326E65006E0}"/>
                </a:ext>
              </a:extLst>
            </p:cNvPr>
            <p:cNvSpPr txBox="1"/>
            <p:nvPr/>
          </p:nvSpPr>
          <p:spPr>
            <a:xfrm>
              <a:off x="5430998" y="4041860"/>
              <a:ext cx="38850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31" name="صورة 30">
            <a:extLst>
              <a:ext uri="{FF2B5EF4-FFF2-40B4-BE49-F238E27FC236}">
                <a16:creationId xmlns:a16="http://schemas.microsoft.com/office/drawing/2014/main" id="{F8EA26EA-93C4-B0AB-F5AA-777FB8AEB79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03" t="1" b="71865"/>
          <a:stretch>
            <a:fillRect/>
          </a:stretch>
        </p:blipFill>
        <p:spPr>
          <a:xfrm>
            <a:off x="10486880" y="4748331"/>
            <a:ext cx="450849" cy="639137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F635C5E0-9248-75A7-F7F7-4B01B0946D82}"/>
              </a:ext>
            </a:extLst>
          </p:cNvPr>
          <p:cNvSpPr txBox="1"/>
          <p:nvPr/>
        </p:nvSpPr>
        <p:spPr>
          <a:xfrm>
            <a:off x="9206043" y="4867921"/>
            <a:ext cx="1356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24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د منتصف  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CC99D206-CEB5-6E35-7599-EF89A260288A}"/>
              </a:ext>
            </a:extLst>
          </p:cNvPr>
          <p:cNvSpPr txBox="1"/>
          <p:nvPr/>
        </p:nvSpPr>
        <p:spPr>
          <a:xfrm>
            <a:off x="5153025" y="5450654"/>
            <a:ext cx="263667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في المثلث ب دجـ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43ADDB20-F08B-542C-5472-6B0ED5297AED}"/>
              </a:ext>
            </a:extLst>
          </p:cNvPr>
          <p:cNvGrpSpPr/>
          <p:nvPr/>
        </p:nvGrpSpPr>
        <p:grpSpPr>
          <a:xfrm>
            <a:off x="8442736" y="4822440"/>
            <a:ext cx="889238" cy="604696"/>
            <a:chOff x="8434985" y="4610563"/>
            <a:chExt cx="889238" cy="604696"/>
          </a:xfrm>
        </p:grpSpPr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C382EF64-0D02-0BD2-956E-31495380A016}"/>
                </a:ext>
              </a:extLst>
            </p:cNvPr>
            <p:cNvSpPr txBox="1"/>
            <p:nvPr/>
          </p:nvSpPr>
          <p:spPr>
            <a:xfrm>
              <a:off x="8782958" y="4692039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1777F046-FD4B-406F-FDB8-0BFAA0AC7EE7}"/>
                </a:ext>
              </a:extLst>
            </p:cNvPr>
            <p:cNvSpPr txBox="1"/>
            <p:nvPr/>
          </p:nvSpPr>
          <p:spPr>
            <a:xfrm>
              <a:off x="8434985" y="4610563"/>
              <a:ext cx="65985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</p:grpSp>
      <p:pic>
        <p:nvPicPr>
          <p:cNvPr id="47" name="صورة 46">
            <a:extLst>
              <a:ext uri="{FF2B5EF4-FFF2-40B4-BE49-F238E27FC236}">
                <a16:creationId xmlns:a16="http://schemas.microsoft.com/office/drawing/2014/main" id="{4E08F42B-F266-0147-35DF-A7F50A0374F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7552983" y="4890288"/>
            <a:ext cx="312300" cy="536848"/>
          </a:xfrm>
          <a:prstGeom prst="rect">
            <a:avLst/>
          </a:prstGeom>
        </p:spPr>
      </p:pic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68C7DCEB-9F0A-5C48-5ECD-14264E5517DC}"/>
              </a:ext>
            </a:extLst>
          </p:cNvPr>
          <p:cNvGrpSpPr/>
          <p:nvPr/>
        </p:nvGrpSpPr>
        <p:grpSpPr>
          <a:xfrm>
            <a:off x="3738806" y="4785305"/>
            <a:ext cx="3769924" cy="815608"/>
            <a:chOff x="839283" y="5631023"/>
            <a:chExt cx="3769924" cy="815608"/>
          </a:xfrm>
        </p:grpSpPr>
        <p:sp>
          <p:nvSpPr>
            <p:cNvPr id="50" name="مربع نص 49">
              <a:extLst>
                <a:ext uri="{FF2B5EF4-FFF2-40B4-BE49-F238E27FC236}">
                  <a16:creationId xmlns:a16="http://schemas.microsoft.com/office/drawing/2014/main" id="{D9A6BC6D-8558-5A6A-E2E6-009CCFC0A42B}"/>
                </a:ext>
              </a:extLst>
            </p:cNvPr>
            <p:cNvSpPr txBox="1"/>
            <p:nvPr/>
          </p:nvSpPr>
          <p:spPr>
            <a:xfrm>
              <a:off x="839283" y="5737276"/>
              <a:ext cx="3769924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ب د =           </a:t>
              </a:r>
              <a:r>
                <a:rPr kumimoji="0" lang="ar-KW" sz="2800" b="0" i="0" u="none" strike="noStrike" kern="1200" cap="none" spc="0" normalizeH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F5D2B84A-C79A-8A48-DCA4-8A41E070AC1A}"/>
                </a:ext>
              </a:extLst>
            </p:cNvPr>
            <p:cNvSpPr txBox="1"/>
            <p:nvPr/>
          </p:nvSpPr>
          <p:spPr>
            <a:xfrm>
              <a:off x="2554308" y="5777905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grpSp>
          <p:nvGrpSpPr>
            <p:cNvPr id="53" name="مجموعة 52">
              <a:extLst>
                <a:ext uri="{FF2B5EF4-FFF2-40B4-BE49-F238E27FC236}">
                  <a16:creationId xmlns:a16="http://schemas.microsoft.com/office/drawing/2014/main" id="{EEEEF1F8-948D-28EC-75AF-07B7ECF73B68}"/>
                </a:ext>
              </a:extLst>
            </p:cNvPr>
            <p:cNvGrpSpPr/>
            <p:nvPr/>
          </p:nvGrpSpPr>
          <p:grpSpPr>
            <a:xfrm>
              <a:off x="2945227" y="5631023"/>
              <a:ext cx="582346" cy="815608"/>
              <a:chOff x="9331111" y="5613210"/>
              <a:chExt cx="582346" cy="815608"/>
            </a:xfrm>
          </p:grpSpPr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70706BB1-94F7-7E70-BC78-45BD00BF54AF}"/>
                  </a:ext>
                </a:extLst>
              </p:cNvPr>
              <p:cNvSpPr txBox="1"/>
              <p:nvPr/>
            </p:nvSpPr>
            <p:spPr>
              <a:xfrm>
                <a:off x="9363494" y="5613210"/>
                <a:ext cx="53058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1</a:t>
                </a:r>
                <a:endParaRPr kumimoji="0" lang="ar-K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213C0203-BC71-00BC-34D0-B99B30819833}"/>
                  </a:ext>
                </a:extLst>
              </p:cNvPr>
              <p:cNvSpPr txBox="1"/>
              <p:nvPr/>
            </p:nvSpPr>
            <p:spPr>
              <a:xfrm>
                <a:off x="9331111" y="5905598"/>
                <a:ext cx="53058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Aref Ruqaa" panose="02000503000000000000" pitchFamily="2" charset="-78"/>
                    <a:cs typeface="Aref Ruqaa" panose="02000503000000000000" pitchFamily="2" charset="-78"/>
                  </a:rPr>
                  <a:t>2</a:t>
                </a:r>
                <a:endParaRPr kumimoji="0" lang="ar-K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ef Ruqaa" panose="02000503000000000000" pitchFamily="2" charset="-78"/>
                  <a:cs typeface="Aref Ruqaa" panose="02000503000000000000" pitchFamily="2" charset="-78"/>
                </a:endParaRPr>
              </a:p>
            </p:txBody>
          </p:sp>
          <p:cxnSp>
            <p:nvCxnSpPr>
              <p:cNvPr id="56" name="رابط مستقيم 55">
                <a:extLst>
                  <a:ext uri="{FF2B5EF4-FFF2-40B4-BE49-F238E27FC236}">
                    <a16:creationId xmlns:a16="http://schemas.microsoft.com/office/drawing/2014/main" id="{ECDB1341-28F4-F704-24D8-5A0BF6C530BD}"/>
                  </a:ext>
                </a:extLst>
              </p:cNvPr>
              <p:cNvCxnSpPr/>
              <p:nvPr/>
            </p:nvCxnSpPr>
            <p:spPr>
              <a:xfrm flipH="1">
                <a:off x="9481457" y="6038720"/>
                <a:ext cx="432000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57" name="صورة 56">
            <a:extLst>
              <a:ext uri="{FF2B5EF4-FFF2-40B4-BE49-F238E27FC236}">
                <a16:creationId xmlns:a16="http://schemas.microsoft.com/office/drawing/2014/main" id="{6431974E-EBBC-524E-25D6-4459D42270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41308" y="5457606"/>
            <a:ext cx="312300" cy="536848"/>
          </a:xfrm>
          <a:prstGeom prst="rect">
            <a:avLst/>
          </a:prstGeom>
        </p:spPr>
      </p:pic>
      <p:sp>
        <p:nvSpPr>
          <p:cNvPr id="59" name="مربع نص 58">
            <a:extLst>
              <a:ext uri="{FF2B5EF4-FFF2-40B4-BE49-F238E27FC236}">
                <a16:creationId xmlns:a16="http://schemas.microsoft.com/office/drawing/2014/main" id="{0732D1F4-B963-AE9B-717C-6FE3E4694DED}"/>
              </a:ext>
            </a:extLst>
          </p:cNvPr>
          <p:cNvSpPr txBox="1"/>
          <p:nvPr/>
        </p:nvSpPr>
        <p:spPr>
          <a:xfrm>
            <a:off x="8700421" y="5450203"/>
            <a:ext cx="188708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ب د =</a:t>
            </a:r>
            <a:r>
              <a:rPr kumimoji="0" lang="ar-KW" sz="2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جـ  د</a:t>
            </a:r>
          </a:p>
        </p:txBody>
      </p:sp>
      <p:sp>
        <p:nvSpPr>
          <p:cNvPr id="66" name="مربع نص 65">
            <a:extLst>
              <a:ext uri="{FF2B5EF4-FFF2-40B4-BE49-F238E27FC236}">
                <a16:creationId xmlns:a16="http://schemas.microsoft.com/office/drawing/2014/main" id="{4679E63B-6AEA-A63F-7A50-C3686FCC7E3F}"/>
              </a:ext>
            </a:extLst>
          </p:cNvPr>
          <p:cNvSpPr txBox="1"/>
          <p:nvPr/>
        </p:nvSpPr>
        <p:spPr>
          <a:xfrm>
            <a:off x="3123767" y="5427676"/>
            <a:ext cx="17946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ب د =</a:t>
            </a:r>
            <a:r>
              <a:rPr kumimoji="0" lang="ar-KW" sz="2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جـ  د</a:t>
            </a:r>
          </a:p>
        </p:txBody>
      </p:sp>
      <p:pic>
        <p:nvPicPr>
          <p:cNvPr id="67" name="صورة 66">
            <a:extLst>
              <a:ext uri="{FF2B5EF4-FFF2-40B4-BE49-F238E27FC236}">
                <a16:creationId xmlns:a16="http://schemas.microsoft.com/office/drawing/2014/main" id="{2584A099-B71D-71E3-71C8-1EB071FCEB8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03" t="1" b="71865"/>
          <a:stretch>
            <a:fillRect/>
          </a:stretch>
        </p:blipFill>
        <p:spPr>
          <a:xfrm>
            <a:off x="4877109" y="5369718"/>
            <a:ext cx="450849" cy="639137"/>
          </a:xfrm>
          <a:prstGeom prst="rect">
            <a:avLst/>
          </a:prstGeom>
        </p:spPr>
      </p:pic>
      <p:grpSp>
        <p:nvGrpSpPr>
          <p:cNvPr id="77" name="مجموعة 76">
            <a:extLst>
              <a:ext uri="{FF2B5EF4-FFF2-40B4-BE49-F238E27FC236}">
                <a16:creationId xmlns:a16="http://schemas.microsoft.com/office/drawing/2014/main" id="{3F7956A8-1280-DA79-E6C4-4ABD0C7B89CB}"/>
              </a:ext>
            </a:extLst>
          </p:cNvPr>
          <p:cNvGrpSpPr/>
          <p:nvPr/>
        </p:nvGrpSpPr>
        <p:grpSpPr>
          <a:xfrm>
            <a:off x="-8253" y="5178965"/>
            <a:ext cx="3255952" cy="1037722"/>
            <a:chOff x="3485" y="5207169"/>
            <a:chExt cx="3255952" cy="1037722"/>
          </a:xfrm>
        </p:grpSpPr>
        <p:sp>
          <p:nvSpPr>
            <p:cNvPr id="74" name="مربع نص 73">
              <a:extLst>
                <a:ext uri="{FF2B5EF4-FFF2-40B4-BE49-F238E27FC236}">
                  <a16:creationId xmlns:a16="http://schemas.microsoft.com/office/drawing/2014/main" id="{BBA44700-551D-8C77-661F-3F111574B8F5}"/>
                </a:ext>
              </a:extLst>
            </p:cNvPr>
            <p:cNvSpPr txBox="1"/>
            <p:nvPr/>
          </p:nvSpPr>
          <p:spPr>
            <a:xfrm>
              <a:off x="559566" y="5433642"/>
              <a:ext cx="1082969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60</a:t>
              </a:r>
              <a:endParaRPr kumimoji="0" lang="ar-KW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76" name="مجموعة 75">
              <a:extLst>
                <a:ext uri="{FF2B5EF4-FFF2-40B4-BE49-F238E27FC236}">
                  <a16:creationId xmlns:a16="http://schemas.microsoft.com/office/drawing/2014/main" id="{96E78CCF-4CB7-B256-BEE0-3B775BFA943D}"/>
                </a:ext>
              </a:extLst>
            </p:cNvPr>
            <p:cNvGrpSpPr/>
            <p:nvPr/>
          </p:nvGrpSpPr>
          <p:grpSpPr>
            <a:xfrm>
              <a:off x="3485" y="5207169"/>
              <a:ext cx="3255952" cy="1037722"/>
              <a:chOff x="450936" y="5726030"/>
              <a:chExt cx="3255952" cy="1037722"/>
            </a:xfrm>
          </p:grpSpPr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5FBFCD4F-EE80-4BD1-F4AA-C76AEA58B03B}"/>
                  </a:ext>
                </a:extLst>
              </p:cNvPr>
              <p:cNvSpPr txBox="1"/>
              <p:nvPr/>
            </p:nvSpPr>
            <p:spPr>
              <a:xfrm>
                <a:off x="1912226" y="5975573"/>
                <a:ext cx="1794662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mohammad bold art 1" pitchFamily="2" charset="-78"/>
                  </a:rPr>
                  <a:t>،</a:t>
                </a:r>
              </a:p>
            </p:txBody>
          </p:sp>
          <p:grpSp>
            <p:nvGrpSpPr>
              <p:cNvPr id="69" name="مجموعة 68">
                <a:extLst>
                  <a:ext uri="{FF2B5EF4-FFF2-40B4-BE49-F238E27FC236}">
                    <a16:creationId xmlns:a16="http://schemas.microsoft.com/office/drawing/2014/main" id="{6D2CC523-E5F1-F091-79DD-29F4146C87DD}"/>
                  </a:ext>
                </a:extLst>
              </p:cNvPr>
              <p:cNvGrpSpPr/>
              <p:nvPr/>
            </p:nvGrpSpPr>
            <p:grpSpPr>
              <a:xfrm>
                <a:off x="2125504" y="5726030"/>
                <a:ext cx="1252465" cy="1037722"/>
                <a:chOff x="9234415" y="3914162"/>
                <a:chExt cx="1252465" cy="1037722"/>
              </a:xfrm>
            </p:grpSpPr>
            <p:pic>
              <p:nvPicPr>
                <p:cNvPr id="70" name="صورة 69">
                  <a:extLst>
                    <a:ext uri="{FF2B5EF4-FFF2-40B4-BE49-F238E27FC236}">
                      <a16:creationId xmlns:a16="http://schemas.microsoft.com/office/drawing/2014/main" id="{C1CCD55F-F477-F44F-DA00-1C09ED30DE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7961" t="59462" r="66729" b="-9314"/>
                <a:stretch>
                  <a:fillRect/>
                </a:stretch>
              </p:blipFill>
              <p:spPr>
                <a:xfrm>
                  <a:off x="10115405" y="4084241"/>
                  <a:ext cx="371475" cy="867643"/>
                </a:xfrm>
                <a:prstGeom prst="rect">
                  <a:avLst/>
                </a:prstGeom>
              </p:spPr>
            </p:pic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9F3E66DF-7710-90CA-5B9A-038A3927AD21}"/>
                    </a:ext>
                  </a:extLst>
                </p:cNvPr>
                <p:cNvSpPr txBox="1"/>
                <p:nvPr/>
              </p:nvSpPr>
              <p:spPr>
                <a:xfrm>
                  <a:off x="9234415" y="4175772"/>
                  <a:ext cx="944558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( جـ )</a:t>
                  </a:r>
                </a:p>
              </p:txBody>
            </p:sp>
            <p:sp>
              <p:nvSpPr>
                <p:cNvPr id="72" name="مربع نص 71">
                  <a:extLst>
                    <a:ext uri="{FF2B5EF4-FFF2-40B4-BE49-F238E27FC236}">
                      <a16:creationId xmlns:a16="http://schemas.microsoft.com/office/drawing/2014/main" id="{612A2A54-1D6D-E0DB-EA0F-DC029BACB6C7}"/>
                    </a:ext>
                  </a:extLst>
                </p:cNvPr>
                <p:cNvSpPr txBox="1"/>
                <p:nvPr/>
              </p:nvSpPr>
              <p:spPr>
                <a:xfrm>
                  <a:off x="9477302" y="3914162"/>
                  <a:ext cx="458783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8</a:t>
                  </a:r>
                </a:p>
              </p:txBody>
            </p:sp>
          </p:grpSp>
          <p:sp>
            <p:nvSpPr>
              <p:cNvPr id="73" name="مربع نص 72">
                <a:extLst>
                  <a:ext uri="{FF2B5EF4-FFF2-40B4-BE49-F238E27FC236}">
                    <a16:creationId xmlns:a16="http://schemas.microsoft.com/office/drawing/2014/main" id="{0E426588-D866-6510-FFC6-4124249B5457}"/>
                  </a:ext>
                </a:extLst>
              </p:cNvPr>
              <p:cNvSpPr txBox="1"/>
              <p:nvPr/>
            </p:nvSpPr>
            <p:spPr>
              <a:xfrm>
                <a:off x="1695564" y="5896109"/>
                <a:ext cx="63730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KW" sz="4000" dirty="0">
                    <a:solidFill>
                      <a:srgbClr val="7030A0"/>
                    </a:solidFill>
                    <a:latin typeface="Karim LT Regular" panose="01000400000000000000" pitchFamily="2" charset="-78"/>
                    <a:cs typeface="mohammad bold art 1" pitchFamily="2" charset="-78"/>
                  </a:rPr>
                  <a:t>=</a:t>
                </a:r>
              </a:p>
            </p:txBody>
          </p:sp>
          <p:sp>
            <p:nvSpPr>
              <p:cNvPr id="75" name="مربع نص 74">
                <a:extLst>
                  <a:ext uri="{FF2B5EF4-FFF2-40B4-BE49-F238E27FC236}">
                    <a16:creationId xmlns:a16="http://schemas.microsoft.com/office/drawing/2014/main" id="{11A8F64E-69B5-E283-F85A-E5679B962D12}"/>
                  </a:ext>
                </a:extLst>
              </p:cNvPr>
              <p:cNvSpPr txBox="1"/>
              <p:nvPr/>
            </p:nvSpPr>
            <p:spPr>
              <a:xfrm>
                <a:off x="450936" y="5764593"/>
                <a:ext cx="1108954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5</a:t>
                </a:r>
              </a:p>
            </p:txBody>
          </p:sp>
        </p:grpSp>
      </p:grp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82B1947C-6D30-A975-F49A-D863D30E5DCF}"/>
              </a:ext>
            </a:extLst>
          </p:cNvPr>
          <p:cNvSpPr txBox="1"/>
          <p:nvPr/>
        </p:nvSpPr>
        <p:spPr>
          <a:xfrm>
            <a:off x="5754395" y="6089515"/>
            <a:ext cx="48137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المثلث ب دجـ متطابق الاضلاع</a:t>
            </a:r>
          </a:p>
        </p:txBody>
      </p:sp>
      <p:pic>
        <p:nvPicPr>
          <p:cNvPr id="79" name="صورة 78">
            <a:extLst>
              <a:ext uri="{FF2B5EF4-FFF2-40B4-BE49-F238E27FC236}">
                <a16:creationId xmlns:a16="http://schemas.microsoft.com/office/drawing/2014/main" id="{2DDEF3BD-3263-C37D-96A3-031C7B13AD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67201" y="6047312"/>
            <a:ext cx="312300" cy="536848"/>
          </a:xfrm>
          <a:prstGeom prst="rect">
            <a:avLst/>
          </a:prstGeom>
        </p:spPr>
      </p:pic>
      <p:cxnSp>
        <p:nvCxnSpPr>
          <p:cNvPr id="81" name="رابط مستقيم 80">
            <a:extLst>
              <a:ext uri="{FF2B5EF4-FFF2-40B4-BE49-F238E27FC236}">
                <a16:creationId xmlns:a16="http://schemas.microsoft.com/office/drawing/2014/main" id="{CECC7D61-22DD-47C9-6DC2-C80AA0BB286D}"/>
              </a:ext>
            </a:extLst>
          </p:cNvPr>
          <p:cNvCxnSpPr/>
          <p:nvPr/>
        </p:nvCxnSpPr>
        <p:spPr>
          <a:xfrm flipH="1">
            <a:off x="8591550" y="4882499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مثلث متساوي الساقين 81">
            <a:extLst>
              <a:ext uri="{FF2B5EF4-FFF2-40B4-BE49-F238E27FC236}">
                <a16:creationId xmlns:a16="http://schemas.microsoft.com/office/drawing/2014/main" id="{AAC42536-64C1-00CB-2921-273091C27DD1}"/>
              </a:ext>
            </a:extLst>
          </p:cNvPr>
          <p:cNvSpPr/>
          <p:nvPr/>
        </p:nvSpPr>
        <p:spPr>
          <a:xfrm rot="5138791">
            <a:off x="2261283" y="1147832"/>
            <a:ext cx="1713974" cy="1491509"/>
          </a:xfrm>
          <a:prstGeom prst="triangle">
            <a:avLst>
              <a:gd name="adj" fmla="val 52671"/>
            </a:avLst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grpSp>
        <p:nvGrpSpPr>
          <p:cNvPr id="83" name="مجموعة 82">
            <a:extLst>
              <a:ext uri="{FF2B5EF4-FFF2-40B4-BE49-F238E27FC236}">
                <a16:creationId xmlns:a16="http://schemas.microsoft.com/office/drawing/2014/main" id="{B5AB53A4-AC5A-DFAE-9D41-A03660CF436D}"/>
              </a:ext>
            </a:extLst>
          </p:cNvPr>
          <p:cNvGrpSpPr/>
          <p:nvPr/>
        </p:nvGrpSpPr>
        <p:grpSpPr>
          <a:xfrm>
            <a:off x="2367985" y="1519039"/>
            <a:ext cx="1471051" cy="654440"/>
            <a:chOff x="171484" y="5302422"/>
            <a:chExt cx="1471051" cy="654440"/>
          </a:xfrm>
        </p:grpSpPr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3C435AC7-EAA0-F8D2-1465-02602C934F5A}"/>
                </a:ext>
              </a:extLst>
            </p:cNvPr>
            <p:cNvSpPr txBox="1"/>
            <p:nvPr/>
          </p:nvSpPr>
          <p:spPr>
            <a:xfrm>
              <a:off x="559566" y="5433642"/>
              <a:ext cx="108296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60</a:t>
              </a:r>
              <a:endParaRPr kumimoji="0" lang="ar-KW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9" name="مربع نص 88">
              <a:extLst>
                <a:ext uri="{FF2B5EF4-FFF2-40B4-BE49-F238E27FC236}">
                  <a16:creationId xmlns:a16="http://schemas.microsoft.com/office/drawing/2014/main" id="{32C4CB35-4544-A343-AEB6-526A377D6B51}"/>
                </a:ext>
              </a:extLst>
            </p:cNvPr>
            <p:cNvSpPr txBox="1"/>
            <p:nvPr/>
          </p:nvSpPr>
          <p:spPr>
            <a:xfrm>
              <a:off x="171484" y="5302422"/>
              <a:ext cx="110895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</p:grpSp>
      <p:cxnSp>
        <p:nvCxnSpPr>
          <p:cNvPr id="94" name="رابط مستقيم 93">
            <a:extLst>
              <a:ext uri="{FF2B5EF4-FFF2-40B4-BE49-F238E27FC236}">
                <a16:creationId xmlns:a16="http://schemas.microsoft.com/office/drawing/2014/main" id="{F466825B-2384-36F0-2015-B2B80774AB37}"/>
              </a:ext>
            </a:extLst>
          </p:cNvPr>
          <p:cNvCxnSpPr>
            <a:cxnSpLocks/>
          </p:cNvCxnSpPr>
          <p:nvPr/>
        </p:nvCxnSpPr>
        <p:spPr>
          <a:xfrm>
            <a:off x="2323563" y="1137773"/>
            <a:ext cx="110597" cy="17133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رابط مستقيم 95">
            <a:extLst>
              <a:ext uri="{FF2B5EF4-FFF2-40B4-BE49-F238E27FC236}">
                <a16:creationId xmlns:a16="http://schemas.microsoft.com/office/drawing/2014/main" id="{370A6DFB-25A1-2778-9C95-93CB95A8FE08}"/>
              </a:ext>
            </a:extLst>
          </p:cNvPr>
          <p:cNvCxnSpPr>
            <a:cxnSpLocks/>
          </p:cNvCxnSpPr>
          <p:nvPr/>
        </p:nvCxnSpPr>
        <p:spPr>
          <a:xfrm flipH="1">
            <a:off x="2439721" y="1891796"/>
            <a:ext cx="1403837" cy="93196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مثلث متساوي الساقين 100">
            <a:extLst>
              <a:ext uri="{FF2B5EF4-FFF2-40B4-BE49-F238E27FC236}">
                <a16:creationId xmlns:a16="http://schemas.microsoft.com/office/drawing/2014/main" id="{B6513FEC-39E7-CF00-CF6F-DB13D9EC7AB0}"/>
              </a:ext>
            </a:extLst>
          </p:cNvPr>
          <p:cNvSpPr/>
          <p:nvPr/>
        </p:nvSpPr>
        <p:spPr>
          <a:xfrm rot="12455764" flipH="1">
            <a:off x="1549389" y="1335564"/>
            <a:ext cx="1715987" cy="2927785"/>
          </a:xfrm>
          <a:prstGeom prst="triangle">
            <a:avLst>
              <a:gd name="adj" fmla="val 3410"/>
            </a:avLst>
          </a:prstGeom>
          <a:solidFill>
            <a:srgbClr val="FFFF00">
              <a:alpha val="67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0655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8" grpId="0"/>
      <p:bldP spid="59" grpId="0"/>
      <p:bldP spid="66" grpId="0"/>
      <p:bldP spid="78" grpId="0"/>
      <p:bldP spid="82" grpId="0" animBg="1"/>
      <p:bldP spid="82" grpId="1" animBg="1"/>
      <p:bldP spid="101" grpId="0" animBg="1"/>
      <p:bldP spid="10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D6D77E33-35AF-4491-DDA2-A3780D92D68E}"/>
              </a:ext>
            </a:extLst>
          </p:cNvPr>
          <p:cNvSpPr/>
          <p:nvPr/>
        </p:nvSpPr>
        <p:spPr>
          <a:xfrm>
            <a:off x="771604" y="4124337"/>
            <a:ext cx="409575" cy="4476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8F7429-5341-C24E-ADA4-A69961AF4347}"/>
              </a:ext>
            </a:extLst>
          </p:cNvPr>
          <p:cNvGrpSpPr/>
          <p:nvPr/>
        </p:nvGrpSpPr>
        <p:grpSpPr>
          <a:xfrm>
            <a:off x="-134169" y="-29184"/>
            <a:ext cx="1645854" cy="646331"/>
            <a:chOff x="10454054" y="23650"/>
            <a:chExt cx="1645854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92DD1327-6F69-69F9-5996-E542A23332F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363D682-8DDC-2945-6EFB-DB8139208254}"/>
                </a:ext>
              </a:extLst>
            </p:cNvPr>
            <p:cNvSpPr txBox="1"/>
            <p:nvPr/>
          </p:nvSpPr>
          <p:spPr>
            <a:xfrm>
              <a:off x="10454054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196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28E2B487-A32D-8CC2-6177-282E2AFF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59" y="1078318"/>
            <a:ext cx="10616119" cy="74906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8EA59E4-F10C-5E60-14F8-3625CB8FF92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" r="288" b="10155"/>
          <a:stretch>
            <a:fillRect/>
          </a:stretch>
        </p:blipFill>
        <p:spPr>
          <a:xfrm>
            <a:off x="538264" y="1962662"/>
            <a:ext cx="11118713" cy="585601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927C980-FBD4-DF57-4847-338347851EA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088" y="3091823"/>
            <a:ext cx="11603587" cy="234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F86E64F-70A2-1C64-FDA6-F740975AF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235" y="0"/>
            <a:ext cx="10497765" cy="2338405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919B7635-F2ED-CEED-3CFB-9EBCC8259BC2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34678975-2D3E-FAB5-40A0-01CDCEEAD084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3A1DCEAA-D3CC-B1D0-4E14-A4D9C78C709E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155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AE3C152-4310-E43D-7755-6D7FF0A7D6D7}"/>
              </a:ext>
            </a:extLst>
          </p:cNvPr>
          <p:cNvSpPr txBox="1"/>
          <p:nvPr/>
        </p:nvSpPr>
        <p:spPr>
          <a:xfrm>
            <a:off x="5629275" y="2454735"/>
            <a:ext cx="64019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EG" sz="3200" dirty="0">
                <a:solidFill>
                  <a:srgbClr val="FF0000"/>
                </a:solidFill>
                <a:latin typeface="Karim LT Regular" panose="01000400000000000000" pitchFamily="2" charset="-78"/>
                <a:cs typeface="mohammad bold art 1" pitchFamily="2" charset="-78"/>
              </a:rPr>
              <a:t>نعم المثلث يكون  قائم الزاوية  </a:t>
            </a:r>
            <a:endParaRPr lang="ar-SA" sz="3200" dirty="0">
              <a:solidFill>
                <a:srgbClr val="FF0000"/>
              </a:solidFill>
              <a:latin typeface="Karim LT Regular" panose="01000400000000000000" pitchFamily="2" charset="-78"/>
              <a:cs typeface="mohammad bold art 1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04327CBF-3A7F-9C49-13BB-66FF4BDF1B31}"/>
                  </a:ext>
                </a:extLst>
              </p:cNvPr>
              <p:cNvSpPr txBox="1"/>
              <p:nvPr/>
            </p:nvSpPr>
            <p:spPr>
              <a:xfrm>
                <a:off x="5537846" y="3384833"/>
                <a:ext cx="6306114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اذا رسمنا د تنتمي </a:t>
                </a:r>
                <a:r>
                  <a:rPr lang="ar-KW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ا</a:t>
                </a:r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ل</a:t>
                </a:r>
                <a:r>
                  <a:rPr lang="ar-KW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ى </a:t>
                </a:r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ب م</a:t>
                </a:r>
              </a:p>
              <a:p>
                <a:pPr algn="r" rtl="1"/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بحيث ب م = م د </a:t>
                </a:r>
              </a:p>
              <a:p>
                <a:pPr algn="r" rtl="1"/>
                <a14:m>
                  <m:oMath xmlns:m="http://schemas.openxmlformats.org/officeDocument/2006/math">
                    <m:r>
                      <a:rPr lang="ar-EG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أم = م ج = ب م = م د</a:t>
                </a:r>
              </a:p>
              <a:p>
                <a:pPr algn="r" rtl="1"/>
                <a:r>
                  <a:rPr lang="ar-EG" sz="2800" b="1" dirty="0">
                    <a:latin typeface="Calibri" panose="020F0502020204030204" pitchFamily="34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ar-EG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أج = ب ج القطران متطابقان </a:t>
                </a:r>
              </a:p>
              <a:p>
                <a:pPr algn="r" rtl="1"/>
                <a14:m>
                  <m:oMath xmlns:m="http://schemas.openxmlformats.org/officeDocument/2006/math">
                    <m:r>
                      <a:rPr lang="ar-EG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 </m:t>
                    </m:r>
                  </m:oMath>
                </a14:m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أ ب ج د مستطيل زواياه الأربع قائمة </a:t>
                </a:r>
              </a:p>
              <a:p>
                <a:pPr algn="r" rtl="1"/>
                <a14:m>
                  <m:oMath xmlns:m="http://schemas.openxmlformats.org/officeDocument/2006/math">
                    <m:r>
                      <a:rPr lang="ar-EG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ar-EG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ar-EG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قائم الزاوية </a:t>
                </a:r>
                <a:endParaRPr lang="en-US" sz="28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04327CBF-3A7F-9C49-13BB-66FF4BDF1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846" y="3384833"/>
                <a:ext cx="6306114" cy="2677656"/>
              </a:xfrm>
              <a:prstGeom prst="rect">
                <a:avLst/>
              </a:prstGeom>
              <a:blipFill>
                <a:blip r:embed="rId3"/>
                <a:stretch>
                  <a:fillRect t="-2045" r="-1932" b="-545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رابط كسهم مستقيم 23">
            <a:extLst>
              <a:ext uri="{FF2B5EF4-FFF2-40B4-BE49-F238E27FC236}">
                <a16:creationId xmlns:a16="http://schemas.microsoft.com/office/drawing/2014/main" id="{2A73BC3E-9FD0-935B-FED0-66E5849C57AD}"/>
              </a:ext>
            </a:extLst>
          </p:cNvPr>
          <p:cNvCxnSpPr>
            <a:cxnSpLocks/>
          </p:cNvCxnSpPr>
          <p:nvPr/>
        </p:nvCxnSpPr>
        <p:spPr>
          <a:xfrm flipH="1">
            <a:off x="8656881" y="3505170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395460ED-9F40-9AAB-5426-3FB33B788183}"/>
              </a:ext>
            </a:extLst>
          </p:cNvPr>
          <p:cNvSpPr txBox="1"/>
          <p:nvPr/>
        </p:nvSpPr>
        <p:spPr>
          <a:xfrm>
            <a:off x="4519779" y="2882923"/>
            <a:ext cx="45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400" b="1" dirty="0"/>
              <a:t>أ</a:t>
            </a:r>
            <a:endParaRPr lang="en-US" sz="2400" b="1" dirty="0"/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9978516D-3C40-81A9-6D2B-0451E40B49BB}"/>
              </a:ext>
            </a:extLst>
          </p:cNvPr>
          <p:cNvSpPr txBox="1"/>
          <p:nvPr/>
        </p:nvSpPr>
        <p:spPr>
          <a:xfrm>
            <a:off x="4473605" y="5046680"/>
            <a:ext cx="45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400" b="1" dirty="0"/>
              <a:t>ب</a:t>
            </a:r>
            <a:endParaRPr lang="en-US" sz="2400" b="1" dirty="0"/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BB5759F5-293F-CA78-A016-07F6DF99661A}"/>
              </a:ext>
            </a:extLst>
          </p:cNvPr>
          <p:cNvSpPr txBox="1"/>
          <p:nvPr/>
        </p:nvSpPr>
        <p:spPr>
          <a:xfrm>
            <a:off x="969893" y="5000736"/>
            <a:ext cx="45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400" b="1" dirty="0"/>
              <a:t>ج</a:t>
            </a:r>
            <a:endParaRPr lang="en-US" sz="2400" b="1" dirty="0"/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F4E6F763-713A-B5A6-B973-5D9B3FDA4C2F}"/>
              </a:ext>
            </a:extLst>
          </p:cNvPr>
          <p:cNvSpPr txBox="1"/>
          <p:nvPr/>
        </p:nvSpPr>
        <p:spPr>
          <a:xfrm>
            <a:off x="889914" y="2877504"/>
            <a:ext cx="45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400" b="1" dirty="0"/>
              <a:t>د</a:t>
            </a:r>
            <a:endParaRPr lang="en-US" sz="2400" b="1" dirty="0"/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id="{87EDE936-E3FD-6C25-A9C0-074C8582B142}"/>
              </a:ext>
            </a:extLst>
          </p:cNvPr>
          <p:cNvSpPr/>
          <p:nvPr/>
        </p:nvSpPr>
        <p:spPr>
          <a:xfrm>
            <a:off x="1261122" y="3175683"/>
            <a:ext cx="3295691" cy="192292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رابط مستقيم 33">
            <a:extLst>
              <a:ext uri="{FF2B5EF4-FFF2-40B4-BE49-F238E27FC236}">
                <a16:creationId xmlns:a16="http://schemas.microsoft.com/office/drawing/2014/main" id="{12D7A154-E1C3-FB30-F8AF-09560B951690}"/>
              </a:ext>
            </a:extLst>
          </p:cNvPr>
          <p:cNvCxnSpPr>
            <a:cxnSpLocks/>
          </p:cNvCxnSpPr>
          <p:nvPr/>
        </p:nvCxnSpPr>
        <p:spPr>
          <a:xfrm flipH="1">
            <a:off x="1247200" y="3176981"/>
            <a:ext cx="3309613" cy="19323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رابط مستقيم 34">
            <a:extLst>
              <a:ext uri="{FF2B5EF4-FFF2-40B4-BE49-F238E27FC236}">
                <a16:creationId xmlns:a16="http://schemas.microsoft.com/office/drawing/2014/main" id="{DF854E1F-9B39-0BDA-0FB4-4084EFCAF8C0}"/>
              </a:ext>
            </a:extLst>
          </p:cNvPr>
          <p:cNvCxnSpPr>
            <a:cxnSpLocks/>
          </p:cNvCxnSpPr>
          <p:nvPr/>
        </p:nvCxnSpPr>
        <p:spPr>
          <a:xfrm flipH="1" flipV="1">
            <a:off x="1256696" y="3176981"/>
            <a:ext cx="3276287" cy="192162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9D910955-1793-F917-D0A9-427860AEF37A}"/>
              </a:ext>
            </a:extLst>
          </p:cNvPr>
          <p:cNvSpPr txBox="1"/>
          <p:nvPr/>
        </p:nvSpPr>
        <p:spPr>
          <a:xfrm>
            <a:off x="2796059" y="3690421"/>
            <a:ext cx="54619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400" b="1" dirty="0"/>
              <a:t>م</a:t>
            </a:r>
            <a:endParaRPr lang="en-US" sz="2400" b="1" dirty="0"/>
          </a:p>
        </p:txBody>
      </p:sp>
      <p:cxnSp>
        <p:nvCxnSpPr>
          <p:cNvPr id="42" name="رابط مستقيم 41">
            <a:extLst>
              <a:ext uri="{FF2B5EF4-FFF2-40B4-BE49-F238E27FC236}">
                <a16:creationId xmlns:a16="http://schemas.microsoft.com/office/drawing/2014/main" id="{5FA46B9E-8702-A269-42FC-56963D546426}"/>
              </a:ext>
            </a:extLst>
          </p:cNvPr>
          <p:cNvCxnSpPr>
            <a:cxnSpLocks/>
          </p:cNvCxnSpPr>
          <p:nvPr/>
        </p:nvCxnSpPr>
        <p:spPr>
          <a:xfrm flipH="1" flipV="1">
            <a:off x="2001524" y="4433795"/>
            <a:ext cx="344959" cy="2459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رابط مستقيم 43">
            <a:extLst>
              <a:ext uri="{FF2B5EF4-FFF2-40B4-BE49-F238E27FC236}">
                <a16:creationId xmlns:a16="http://schemas.microsoft.com/office/drawing/2014/main" id="{389AAFB6-DFD8-5603-926A-972A8A139609}"/>
              </a:ext>
            </a:extLst>
          </p:cNvPr>
          <p:cNvCxnSpPr>
            <a:cxnSpLocks/>
          </p:cNvCxnSpPr>
          <p:nvPr/>
        </p:nvCxnSpPr>
        <p:spPr>
          <a:xfrm flipV="1">
            <a:off x="1891564" y="3481307"/>
            <a:ext cx="219915" cy="4182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رابط مستقيم 45">
            <a:extLst>
              <a:ext uri="{FF2B5EF4-FFF2-40B4-BE49-F238E27FC236}">
                <a16:creationId xmlns:a16="http://schemas.microsoft.com/office/drawing/2014/main" id="{BC687017-36D0-DA0A-7CEF-EA117459DACD}"/>
              </a:ext>
            </a:extLst>
          </p:cNvPr>
          <p:cNvCxnSpPr>
            <a:cxnSpLocks/>
          </p:cNvCxnSpPr>
          <p:nvPr/>
        </p:nvCxnSpPr>
        <p:spPr>
          <a:xfrm flipV="1">
            <a:off x="2001524" y="3523906"/>
            <a:ext cx="219915" cy="4182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7A4ED66C-603F-B14C-487A-FB62FA843466}"/>
              </a:ext>
            </a:extLst>
          </p:cNvPr>
          <p:cNvCxnSpPr>
            <a:cxnSpLocks/>
          </p:cNvCxnSpPr>
          <p:nvPr/>
        </p:nvCxnSpPr>
        <p:spPr>
          <a:xfrm flipH="1" flipV="1">
            <a:off x="3499695" y="3538963"/>
            <a:ext cx="344959" cy="2459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رابط مستقيم 49">
            <a:extLst>
              <a:ext uri="{FF2B5EF4-FFF2-40B4-BE49-F238E27FC236}">
                <a16:creationId xmlns:a16="http://schemas.microsoft.com/office/drawing/2014/main" id="{7D064028-C978-2DC7-45C8-9651D35879B5}"/>
              </a:ext>
            </a:extLst>
          </p:cNvPr>
          <p:cNvCxnSpPr>
            <a:cxnSpLocks/>
          </p:cNvCxnSpPr>
          <p:nvPr/>
        </p:nvCxnSpPr>
        <p:spPr>
          <a:xfrm flipV="1">
            <a:off x="3514791" y="4357971"/>
            <a:ext cx="219915" cy="4182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رابط مستقيم 50">
            <a:extLst>
              <a:ext uri="{FF2B5EF4-FFF2-40B4-BE49-F238E27FC236}">
                <a16:creationId xmlns:a16="http://schemas.microsoft.com/office/drawing/2014/main" id="{EF167652-5DC7-7047-76FF-AA0D0A6069F4}"/>
              </a:ext>
            </a:extLst>
          </p:cNvPr>
          <p:cNvCxnSpPr>
            <a:cxnSpLocks/>
          </p:cNvCxnSpPr>
          <p:nvPr/>
        </p:nvCxnSpPr>
        <p:spPr>
          <a:xfrm flipV="1">
            <a:off x="3624749" y="4400572"/>
            <a:ext cx="219915" cy="4182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رابط مستقيم 55">
            <a:extLst>
              <a:ext uri="{FF2B5EF4-FFF2-40B4-BE49-F238E27FC236}">
                <a16:creationId xmlns:a16="http://schemas.microsoft.com/office/drawing/2014/main" id="{59C16428-8929-0309-6266-7367D202F06A}"/>
              </a:ext>
            </a:extLst>
          </p:cNvPr>
          <p:cNvCxnSpPr>
            <a:cxnSpLocks/>
          </p:cNvCxnSpPr>
          <p:nvPr/>
        </p:nvCxnSpPr>
        <p:spPr>
          <a:xfrm flipH="1" flipV="1">
            <a:off x="2910452" y="4170580"/>
            <a:ext cx="1622531" cy="9076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>
            <a:extLst>
              <a:ext uri="{FF2B5EF4-FFF2-40B4-BE49-F238E27FC236}">
                <a16:creationId xmlns:a16="http://schemas.microsoft.com/office/drawing/2014/main" id="{3D85EF85-443A-1B6F-D5A5-357C972FCA3D}"/>
              </a:ext>
            </a:extLst>
          </p:cNvPr>
          <p:cNvCxnSpPr>
            <a:cxnSpLocks/>
          </p:cNvCxnSpPr>
          <p:nvPr/>
        </p:nvCxnSpPr>
        <p:spPr>
          <a:xfrm flipH="1" flipV="1">
            <a:off x="1276683" y="3201935"/>
            <a:ext cx="1661974" cy="98731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مثلث قائم الزاوية 59">
            <a:extLst>
              <a:ext uri="{FF2B5EF4-FFF2-40B4-BE49-F238E27FC236}">
                <a16:creationId xmlns:a16="http://schemas.microsoft.com/office/drawing/2014/main" id="{077BCA21-6EC5-AA26-6E0E-010FB7BC1CED}"/>
              </a:ext>
            </a:extLst>
          </p:cNvPr>
          <p:cNvSpPr/>
          <p:nvPr/>
        </p:nvSpPr>
        <p:spPr>
          <a:xfrm flipH="1">
            <a:off x="1248108" y="3155841"/>
            <a:ext cx="3309613" cy="1941412"/>
          </a:xfrm>
          <a:prstGeom prst="rtTriangle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63" name="مثلث قائم الزاوية 62">
            <a:extLst>
              <a:ext uri="{FF2B5EF4-FFF2-40B4-BE49-F238E27FC236}">
                <a16:creationId xmlns:a16="http://schemas.microsoft.com/office/drawing/2014/main" id="{F04B13B0-5372-E0ED-88E6-0473C515F86F}"/>
              </a:ext>
            </a:extLst>
          </p:cNvPr>
          <p:cNvSpPr/>
          <p:nvPr/>
        </p:nvSpPr>
        <p:spPr>
          <a:xfrm flipH="1">
            <a:off x="11172824" y="5591174"/>
            <a:ext cx="200025" cy="300322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7194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6" grpId="0"/>
      <p:bldP spid="37" grpId="0"/>
      <p:bldP spid="38" grpId="0"/>
      <p:bldP spid="39" grpId="0"/>
      <p:bldP spid="33" grpId="0" animBg="1"/>
      <p:bldP spid="40" grpId="0"/>
      <p:bldP spid="60" grpId="0" animBg="1"/>
      <p:bldP spid="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صورة 55">
            <a:extLst>
              <a:ext uri="{FF2B5EF4-FFF2-40B4-BE49-F238E27FC236}">
                <a16:creationId xmlns:a16="http://schemas.microsoft.com/office/drawing/2014/main" id="{8BDC6598-980A-891C-57AA-AB8347AD5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6" r="53917" b="37420"/>
          <a:stretch>
            <a:fillRect/>
          </a:stretch>
        </p:blipFill>
        <p:spPr>
          <a:xfrm>
            <a:off x="7940533" y="1307997"/>
            <a:ext cx="1884279" cy="57507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2E1F646-B92D-0837-57D0-ECBE093C95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056" y="105156"/>
            <a:ext cx="9209375" cy="650336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1B1C9E9-31B0-906F-DF4A-801B24E89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176"/>
          <a:stretch>
            <a:fillRect/>
          </a:stretch>
        </p:blipFill>
        <p:spPr>
          <a:xfrm>
            <a:off x="7496743" y="755493"/>
            <a:ext cx="4088904" cy="57507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F632647-AB51-8F38-4691-88062D8092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81" r="34204" b="73590"/>
          <a:stretch>
            <a:fillRect/>
          </a:stretch>
        </p:blipFill>
        <p:spPr>
          <a:xfrm>
            <a:off x="7723543" y="2880279"/>
            <a:ext cx="2192954" cy="765704"/>
          </a:xfrm>
          <a:prstGeom prst="rect">
            <a:avLst/>
          </a:prstGeom>
        </p:spPr>
      </p:pic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7FA427A5-E513-7C6D-9B65-63345793259E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9" name="مستطيل: زوايا مستديرة 8">
              <a:extLst>
                <a:ext uri="{FF2B5EF4-FFF2-40B4-BE49-F238E27FC236}">
                  <a16:creationId xmlns:a16="http://schemas.microsoft.com/office/drawing/2014/main" id="{C3187840-6227-E053-9209-80C020148622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5EC68A26-7344-6C0A-4943-285E73C3BA2F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156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FBA48701-68C2-3DE0-6222-D287880DB928}"/>
              </a:ext>
            </a:extLst>
          </p:cNvPr>
          <p:cNvGrpSpPr/>
          <p:nvPr/>
        </p:nvGrpSpPr>
        <p:grpSpPr>
          <a:xfrm>
            <a:off x="0" y="791656"/>
            <a:ext cx="4597194" cy="3492343"/>
            <a:chOff x="2500121" y="920444"/>
            <a:chExt cx="3405379" cy="3114039"/>
          </a:xfrm>
        </p:grpSpPr>
        <p:grpSp>
          <p:nvGrpSpPr>
            <p:cNvPr id="16" name="مجموعة 15">
              <a:extLst>
                <a:ext uri="{FF2B5EF4-FFF2-40B4-BE49-F238E27FC236}">
                  <a16:creationId xmlns:a16="http://schemas.microsoft.com/office/drawing/2014/main" id="{6C5654DE-D494-6C9C-92D8-E1677C8CBD30}"/>
                </a:ext>
              </a:extLst>
            </p:cNvPr>
            <p:cNvGrpSpPr/>
            <p:nvPr/>
          </p:nvGrpSpPr>
          <p:grpSpPr>
            <a:xfrm>
              <a:off x="2591485" y="920444"/>
              <a:ext cx="3314015" cy="3114039"/>
              <a:chOff x="2591485" y="920444"/>
              <a:chExt cx="3314015" cy="3114039"/>
            </a:xfrm>
          </p:grpSpPr>
          <p:pic>
            <p:nvPicPr>
              <p:cNvPr id="12" name="صورة 11">
                <a:extLst>
                  <a:ext uri="{FF2B5EF4-FFF2-40B4-BE49-F238E27FC236}">
                    <a16:creationId xmlns:a16="http://schemas.microsoft.com/office/drawing/2014/main" id="{A44BB713-FEA6-8F81-0E22-8B437BB34A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91485" y="920444"/>
                <a:ext cx="3314015" cy="3054728"/>
              </a:xfrm>
              <a:prstGeom prst="rect">
                <a:avLst/>
              </a:prstGeom>
            </p:spPr>
          </p:pic>
          <p:pic>
            <p:nvPicPr>
              <p:cNvPr id="14" name="صورة 13">
                <a:extLst>
                  <a:ext uri="{FF2B5EF4-FFF2-40B4-BE49-F238E27FC236}">
                    <a16:creationId xmlns:a16="http://schemas.microsoft.com/office/drawing/2014/main" id="{BA6619E7-D737-9CB4-32DC-DE41AD5BEF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74127" y="3543110"/>
                <a:ext cx="709422" cy="491373"/>
              </a:xfrm>
              <a:prstGeom prst="rect">
                <a:avLst/>
              </a:prstGeom>
            </p:spPr>
          </p:pic>
        </p:grpSp>
        <p:pic>
          <p:nvPicPr>
            <p:cNvPr id="15" name="صورة 14">
              <a:extLst>
                <a:ext uri="{FF2B5EF4-FFF2-40B4-BE49-F238E27FC236}">
                  <a16:creationId xmlns:a16="http://schemas.microsoft.com/office/drawing/2014/main" id="{4B4D219B-1B3B-049A-5FCD-2C3E357F4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00121" y="1089423"/>
              <a:ext cx="648761" cy="2146840"/>
            </a:xfrm>
            <a:prstGeom prst="rect">
              <a:avLst/>
            </a:prstGeom>
          </p:spPr>
        </p:pic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174780F2-E754-2E00-34F0-195EC798F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62" t="43756" b="37102"/>
          <a:stretch>
            <a:fillRect/>
          </a:stretch>
        </p:blipFill>
        <p:spPr>
          <a:xfrm>
            <a:off x="9734550" y="1298258"/>
            <a:ext cx="2254534" cy="58477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7382E79-778A-DBE0-EA7F-ACC1E376C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03" b="60510"/>
          <a:stretch>
            <a:fillRect/>
          </a:stretch>
        </p:blipFill>
        <p:spPr>
          <a:xfrm>
            <a:off x="3906234" y="747926"/>
            <a:ext cx="4088904" cy="650336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FA20CB51-FE10-965F-060E-C3F63576E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41" b="18335"/>
          <a:stretch>
            <a:fillRect/>
          </a:stretch>
        </p:blipFill>
        <p:spPr>
          <a:xfrm>
            <a:off x="7757970" y="1815048"/>
            <a:ext cx="4088904" cy="575077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B0FC4939-AA55-F7D7-0BD4-01591009FA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19" b="52771"/>
          <a:stretch>
            <a:fillRect/>
          </a:stretch>
        </p:blipFill>
        <p:spPr>
          <a:xfrm>
            <a:off x="6404546" y="3830385"/>
            <a:ext cx="5412695" cy="591757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B80C85D0-8B95-53B2-1F8F-8EEBD49111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24" t="62023" b="21000"/>
          <a:stretch>
            <a:fillRect/>
          </a:stretch>
        </p:blipFill>
        <p:spPr>
          <a:xfrm>
            <a:off x="10487025" y="4690907"/>
            <a:ext cx="1021670" cy="492200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74A612BD-75D1-0247-74C5-9B614D6A6E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70"/>
          <a:stretch>
            <a:fillRect/>
          </a:stretch>
        </p:blipFill>
        <p:spPr>
          <a:xfrm>
            <a:off x="6096000" y="5382402"/>
            <a:ext cx="5412695" cy="650337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F77100DA-3480-BAC7-CB2C-BBFD73F548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79" t="62023" r="49126" b="21770"/>
          <a:stretch>
            <a:fillRect/>
          </a:stretch>
        </p:blipFill>
        <p:spPr>
          <a:xfrm>
            <a:off x="7467109" y="4690908"/>
            <a:ext cx="1352911" cy="469910"/>
          </a:xfrm>
          <a:prstGeom prst="rect">
            <a:avLst/>
          </a:prstGeom>
        </p:spPr>
      </p:pic>
      <p:sp>
        <p:nvSpPr>
          <p:cNvPr id="25" name="مثلث متساوي الساقين 24">
            <a:extLst>
              <a:ext uri="{FF2B5EF4-FFF2-40B4-BE49-F238E27FC236}">
                <a16:creationId xmlns:a16="http://schemas.microsoft.com/office/drawing/2014/main" id="{FBB6A58D-BF07-8DDC-6F9C-2BF759AE5BFC}"/>
              </a:ext>
            </a:extLst>
          </p:cNvPr>
          <p:cNvSpPr/>
          <p:nvPr/>
        </p:nvSpPr>
        <p:spPr>
          <a:xfrm rot="5233076">
            <a:off x="2418641" y="943012"/>
            <a:ext cx="1863881" cy="1971701"/>
          </a:xfrm>
          <a:prstGeom prst="triangle">
            <a:avLst>
              <a:gd name="adj" fmla="val 51897"/>
            </a:avLst>
          </a:prstGeom>
          <a:solidFill>
            <a:srgbClr val="FFFF00">
              <a:alpha val="48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F37129A0-19F7-B36F-698F-39329E9365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989" y="4186545"/>
            <a:ext cx="3052572" cy="2112742"/>
          </a:xfrm>
          <a:prstGeom prst="rect">
            <a:avLst/>
          </a:prstGeom>
        </p:spPr>
      </p:pic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B85291D-B6D2-264A-9934-472AB603C9DF}"/>
              </a:ext>
            </a:extLst>
          </p:cNvPr>
          <p:cNvGrpSpPr/>
          <p:nvPr/>
        </p:nvGrpSpPr>
        <p:grpSpPr>
          <a:xfrm>
            <a:off x="8228081" y="1266043"/>
            <a:ext cx="999046" cy="654842"/>
            <a:chOff x="8775655" y="4647414"/>
            <a:chExt cx="999046" cy="654842"/>
          </a:xfrm>
        </p:grpSpPr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B89F21B6-63FF-1EE4-A31C-72E16E564874}"/>
                </a:ext>
              </a:extLst>
            </p:cNvPr>
            <p:cNvSpPr txBox="1"/>
            <p:nvPr/>
          </p:nvSpPr>
          <p:spPr>
            <a:xfrm>
              <a:off x="8775655" y="4647414"/>
              <a:ext cx="76781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FBE49406-4434-5DD0-9C9E-33EEB2BE83B3}"/>
                </a:ext>
              </a:extLst>
            </p:cNvPr>
            <p:cNvSpPr txBox="1"/>
            <p:nvPr/>
          </p:nvSpPr>
          <p:spPr>
            <a:xfrm>
              <a:off x="9367594" y="4717481"/>
              <a:ext cx="407107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32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083B8A1-D796-0586-B6D7-ADE861925C20}"/>
              </a:ext>
            </a:extLst>
          </p:cNvPr>
          <p:cNvSpPr txBox="1"/>
          <p:nvPr/>
        </p:nvSpPr>
        <p:spPr>
          <a:xfrm>
            <a:off x="8573830" y="2385053"/>
            <a:ext cx="14178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معطى</a:t>
            </a: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92FC628F-F390-34CC-FD30-05647FFC2773}"/>
              </a:ext>
            </a:extLst>
          </p:cNvPr>
          <p:cNvGrpSpPr/>
          <p:nvPr/>
        </p:nvGrpSpPr>
        <p:grpSpPr>
          <a:xfrm>
            <a:off x="7892252" y="2870125"/>
            <a:ext cx="1423626" cy="799832"/>
            <a:chOff x="9013837" y="4502424"/>
            <a:chExt cx="1423626" cy="799832"/>
          </a:xfrm>
        </p:grpSpPr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9D3007C8-32A1-2622-30B5-4FEC98F6AF0D}"/>
                </a:ext>
              </a:extLst>
            </p:cNvPr>
            <p:cNvSpPr txBox="1"/>
            <p:nvPr/>
          </p:nvSpPr>
          <p:spPr>
            <a:xfrm>
              <a:off x="9363456" y="4633277"/>
              <a:ext cx="1074007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د ب 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0084654A-6032-E34C-FB9B-E02C6AD22456}"/>
                </a:ext>
              </a:extLst>
            </p:cNvPr>
            <p:cNvSpPr txBox="1"/>
            <p:nvPr/>
          </p:nvSpPr>
          <p:spPr>
            <a:xfrm>
              <a:off x="9367594" y="4717481"/>
              <a:ext cx="407107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32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sp>
          <p:nvSpPr>
            <p:cNvPr id="31" name="مربع نص 30">
              <a:extLst>
                <a:ext uri="{FF2B5EF4-FFF2-40B4-BE49-F238E27FC236}">
                  <a16:creationId xmlns:a16="http://schemas.microsoft.com/office/drawing/2014/main" id="{8361F419-E73F-D89C-BF39-E5EE74A521E1}"/>
                </a:ext>
              </a:extLst>
            </p:cNvPr>
            <p:cNvSpPr txBox="1"/>
            <p:nvPr/>
          </p:nvSpPr>
          <p:spPr>
            <a:xfrm>
              <a:off x="9013837" y="4502424"/>
              <a:ext cx="107400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</a:rPr>
                <a:t>8</a:t>
              </a:r>
            </a:p>
          </p:txBody>
        </p:sp>
      </p:grpSp>
      <p:pic>
        <p:nvPicPr>
          <p:cNvPr id="32" name="صورة 31">
            <a:extLst>
              <a:ext uri="{FF2B5EF4-FFF2-40B4-BE49-F238E27FC236}">
                <a16:creationId xmlns:a16="http://schemas.microsoft.com/office/drawing/2014/main" id="{0FCA0447-E851-C8CB-16CE-B25D03D7C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80" b="73590"/>
          <a:stretch>
            <a:fillRect/>
          </a:stretch>
        </p:blipFill>
        <p:spPr>
          <a:xfrm>
            <a:off x="10044904" y="2870125"/>
            <a:ext cx="1819724" cy="765704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A7318F55-E502-A02B-9E1E-D849339E69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2" r="75443" b="73590"/>
          <a:stretch>
            <a:fillRect/>
          </a:stretch>
        </p:blipFill>
        <p:spPr>
          <a:xfrm>
            <a:off x="6386639" y="2843097"/>
            <a:ext cx="1120214" cy="765704"/>
          </a:xfrm>
          <a:prstGeom prst="rect">
            <a:avLst/>
          </a:prstGeom>
        </p:spPr>
      </p:pic>
      <p:sp>
        <p:nvSpPr>
          <p:cNvPr id="34" name="مربع نص 33">
            <a:extLst>
              <a:ext uri="{FF2B5EF4-FFF2-40B4-BE49-F238E27FC236}">
                <a16:creationId xmlns:a16="http://schemas.microsoft.com/office/drawing/2014/main" id="{72DC648E-BDEF-49ED-4C64-F4DFC32EA2AA}"/>
              </a:ext>
            </a:extLst>
          </p:cNvPr>
          <p:cNvSpPr txBox="1"/>
          <p:nvPr/>
        </p:nvSpPr>
        <p:spPr>
          <a:xfrm>
            <a:off x="6337849" y="3007406"/>
            <a:ext cx="10829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60</a:t>
            </a:r>
            <a:endParaRPr kumimoji="0" lang="ar-KW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3DC59968-4877-57E3-AAEC-7F1ED6B5B30D}"/>
              </a:ext>
            </a:extLst>
          </p:cNvPr>
          <p:cNvSpPr txBox="1"/>
          <p:nvPr/>
        </p:nvSpPr>
        <p:spPr>
          <a:xfrm>
            <a:off x="5831973" y="2806780"/>
            <a:ext cx="11089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A5625150-2D81-8F94-F458-832CA2DC7461}"/>
              </a:ext>
            </a:extLst>
          </p:cNvPr>
          <p:cNvSpPr txBox="1"/>
          <p:nvPr/>
        </p:nvSpPr>
        <p:spPr>
          <a:xfrm>
            <a:off x="6003006" y="3786737"/>
            <a:ext cx="14178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نعم</a:t>
            </a:r>
          </a:p>
        </p:txBody>
      </p:sp>
      <p:pic>
        <p:nvPicPr>
          <p:cNvPr id="37" name="صورة 36">
            <a:extLst>
              <a:ext uri="{FF2B5EF4-FFF2-40B4-BE49-F238E27FC236}">
                <a16:creationId xmlns:a16="http://schemas.microsoft.com/office/drawing/2014/main" id="{D4AF4FA4-A6E4-16A4-EFCA-FBB12C6245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75" t="62023" r="17315" b="21769"/>
          <a:stretch>
            <a:fillRect/>
          </a:stretch>
        </p:blipFill>
        <p:spPr>
          <a:xfrm>
            <a:off x="8820020" y="4690908"/>
            <a:ext cx="1721881" cy="469910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C43373B1-EE78-F90C-7B3E-76C999B8AD15}"/>
              </a:ext>
            </a:extLst>
          </p:cNvPr>
          <p:cNvGrpSpPr/>
          <p:nvPr/>
        </p:nvGrpSpPr>
        <p:grpSpPr>
          <a:xfrm>
            <a:off x="9110893" y="4587999"/>
            <a:ext cx="1121026" cy="675728"/>
            <a:chOff x="8653675" y="4626528"/>
            <a:chExt cx="1121026" cy="675728"/>
          </a:xfrm>
        </p:grpSpPr>
        <p:sp>
          <p:nvSpPr>
            <p:cNvPr id="39" name="مربع نص 38">
              <a:extLst>
                <a:ext uri="{FF2B5EF4-FFF2-40B4-BE49-F238E27FC236}">
                  <a16:creationId xmlns:a16="http://schemas.microsoft.com/office/drawing/2014/main" id="{EF6172D1-EB19-D5C1-7A69-E4850EDFF1AC}"/>
                </a:ext>
              </a:extLst>
            </p:cNvPr>
            <p:cNvSpPr txBox="1"/>
            <p:nvPr/>
          </p:nvSpPr>
          <p:spPr>
            <a:xfrm>
              <a:off x="8653675" y="4626528"/>
              <a:ext cx="76781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د</a:t>
              </a:r>
            </a:p>
          </p:txBody>
        </p:sp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1DDF8C30-7630-0250-B0F6-12FF2EDA97FF}"/>
                </a:ext>
              </a:extLst>
            </p:cNvPr>
            <p:cNvSpPr txBox="1"/>
            <p:nvPr/>
          </p:nvSpPr>
          <p:spPr>
            <a:xfrm>
              <a:off x="9367594" y="4717481"/>
              <a:ext cx="407107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32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A02572F5-F5D7-D5FA-4E39-4CE6D6497C02}"/>
              </a:ext>
            </a:extLst>
          </p:cNvPr>
          <p:cNvSpPr txBox="1"/>
          <p:nvPr/>
        </p:nvSpPr>
        <p:spPr>
          <a:xfrm>
            <a:off x="7831624" y="4579175"/>
            <a:ext cx="76781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ب د</a:t>
            </a:r>
          </a:p>
        </p:txBody>
      </p:sp>
      <p:pic>
        <p:nvPicPr>
          <p:cNvPr id="44" name="صورة 43">
            <a:extLst>
              <a:ext uri="{FF2B5EF4-FFF2-40B4-BE49-F238E27FC236}">
                <a16:creationId xmlns:a16="http://schemas.microsoft.com/office/drawing/2014/main" id="{BFDF50A0-7403-9FC3-8DA2-7CE7BF12A8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61" t="84615" b="-604"/>
          <a:stretch>
            <a:fillRect/>
          </a:stretch>
        </p:blipFill>
        <p:spPr>
          <a:xfrm>
            <a:off x="9991642" y="2433773"/>
            <a:ext cx="1956101" cy="488479"/>
          </a:xfrm>
          <a:prstGeom prst="rect">
            <a:avLst/>
          </a:prstGeom>
        </p:spPr>
      </p:pic>
      <p:cxnSp>
        <p:nvCxnSpPr>
          <p:cNvPr id="46" name="رابط مستقيم 45">
            <a:extLst>
              <a:ext uri="{FF2B5EF4-FFF2-40B4-BE49-F238E27FC236}">
                <a16:creationId xmlns:a16="http://schemas.microsoft.com/office/drawing/2014/main" id="{5FD29A52-61D7-8A6F-0C50-1855E77E8127}"/>
              </a:ext>
            </a:extLst>
          </p:cNvPr>
          <p:cNvCxnSpPr>
            <a:cxnSpLocks/>
          </p:cNvCxnSpPr>
          <p:nvPr/>
        </p:nvCxnSpPr>
        <p:spPr>
          <a:xfrm>
            <a:off x="2330503" y="1073094"/>
            <a:ext cx="98525" cy="189784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>
            <a:extLst>
              <a:ext uri="{FF2B5EF4-FFF2-40B4-BE49-F238E27FC236}">
                <a16:creationId xmlns:a16="http://schemas.microsoft.com/office/drawing/2014/main" id="{CC3B38D6-6417-FAE6-5D8D-46CD15130372}"/>
              </a:ext>
            </a:extLst>
          </p:cNvPr>
          <p:cNvCxnSpPr>
            <a:cxnSpLocks/>
            <a:stCxn id="25" idx="0"/>
          </p:cNvCxnSpPr>
          <p:nvPr/>
        </p:nvCxnSpPr>
        <p:spPr>
          <a:xfrm flipH="1">
            <a:off x="524936" y="1916328"/>
            <a:ext cx="3812050" cy="203411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>
            <a:extLst>
              <a:ext uri="{FF2B5EF4-FFF2-40B4-BE49-F238E27FC236}">
                <a16:creationId xmlns:a16="http://schemas.microsoft.com/office/drawing/2014/main" id="{BAB6C894-812A-5B58-330D-0A64C73A4ED2}"/>
              </a:ext>
            </a:extLst>
          </p:cNvPr>
          <p:cNvCxnSpPr>
            <a:cxnSpLocks/>
          </p:cNvCxnSpPr>
          <p:nvPr/>
        </p:nvCxnSpPr>
        <p:spPr>
          <a:xfrm>
            <a:off x="2330503" y="1045871"/>
            <a:ext cx="98525" cy="1897848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>
            <a:extLst>
              <a:ext uri="{FF2B5EF4-FFF2-40B4-BE49-F238E27FC236}">
                <a16:creationId xmlns:a16="http://schemas.microsoft.com/office/drawing/2014/main" id="{3B7A8046-5E09-B952-8A89-8D7D26CD560E}"/>
              </a:ext>
            </a:extLst>
          </p:cNvPr>
          <p:cNvCxnSpPr>
            <a:cxnSpLocks/>
          </p:cNvCxnSpPr>
          <p:nvPr/>
        </p:nvCxnSpPr>
        <p:spPr>
          <a:xfrm flipH="1">
            <a:off x="2404590" y="1927325"/>
            <a:ext cx="1934556" cy="1016394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60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22" presetClass="entr" presetSubtype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5" grpId="3" animBg="1"/>
      <p:bldP spid="13" grpId="0"/>
      <p:bldP spid="34" grpId="0"/>
      <p:bldP spid="35" grpId="0" build="allAtOnce"/>
      <p:bldP spid="36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B0547D4-D3E0-4E7F-C5ED-A85D0CD66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900" y="46362"/>
            <a:ext cx="8877120" cy="177336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75DC77F-1800-6E87-FB8A-0007B28656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0" y="3553302"/>
            <a:ext cx="4473395" cy="3289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1A986D9-7523-7B02-DFC0-C0953018D1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11" b="62861"/>
          <a:stretch>
            <a:fillRect/>
          </a:stretch>
        </p:blipFill>
        <p:spPr>
          <a:xfrm>
            <a:off x="6814456" y="1875807"/>
            <a:ext cx="5291515" cy="85469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A829273-FB10-F851-3E21-B6A198DEB9A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9" y="626277"/>
            <a:ext cx="3855925" cy="2479624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8E4118DC-C6D4-9F66-F6AB-10C3C60DC6FD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C07AB803-F3E0-12E8-5983-67AC29C410AC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A1355A7B-2ABA-8CEC-0021-B15384E21B99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156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3" name="صورة 12">
            <a:extLst>
              <a:ext uri="{FF2B5EF4-FFF2-40B4-BE49-F238E27FC236}">
                <a16:creationId xmlns:a16="http://schemas.microsoft.com/office/drawing/2014/main" id="{4594A1B8-CB44-2BF1-00CF-38771EB5E65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528" t="34205" b="28655"/>
          <a:stretch>
            <a:fillRect/>
          </a:stretch>
        </p:blipFill>
        <p:spPr>
          <a:xfrm>
            <a:off x="8501742" y="3948755"/>
            <a:ext cx="2874885" cy="854695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1413E37-7D4D-022C-6FA7-C20DF6F52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55" t="67846"/>
          <a:stretch>
            <a:fillRect/>
          </a:stretch>
        </p:blipFill>
        <p:spPr>
          <a:xfrm>
            <a:off x="8245155" y="5472508"/>
            <a:ext cx="3812872" cy="739967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2746201-7B51-AEAC-4E59-BFB7BDE5E5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66" b="62861"/>
          <a:stretch>
            <a:fillRect/>
          </a:stretch>
        </p:blipFill>
        <p:spPr>
          <a:xfrm>
            <a:off x="8764325" y="2698608"/>
            <a:ext cx="2774533" cy="85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4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E48B105-815C-BDEA-C93D-256BD5C5F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235" y="81922"/>
            <a:ext cx="10446785" cy="151791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D675710-A388-877C-A784-1FB9719D3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01" b="65778"/>
          <a:stretch>
            <a:fillRect/>
          </a:stretch>
        </p:blipFill>
        <p:spPr>
          <a:xfrm>
            <a:off x="7097486" y="1698891"/>
            <a:ext cx="4926483" cy="72680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3BEB802-BBB5-5B95-D95D-56FC2D2914C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57" y="1599833"/>
            <a:ext cx="5236042" cy="3205448"/>
          </a:xfrm>
          <a:prstGeom prst="rect">
            <a:avLst/>
          </a:prstGeom>
        </p:spPr>
      </p:pic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58C840D0-DDA8-1D6F-6511-D72B38801171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9" name="مستطيل: زوايا مستديرة 8">
              <a:extLst>
                <a:ext uri="{FF2B5EF4-FFF2-40B4-BE49-F238E27FC236}">
                  <a16:creationId xmlns:a16="http://schemas.microsoft.com/office/drawing/2014/main" id="{8C4F672D-E9E3-3CA7-87F7-906BEE12BDD8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112CB46B-E7EC-A120-F908-19083597EAA4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156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F83742F9-105D-F4E7-F466-5496D86D4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48" t="35059" b="32313"/>
          <a:stretch>
            <a:fillRect/>
          </a:stretch>
        </p:blipFill>
        <p:spPr>
          <a:xfrm>
            <a:off x="9089572" y="3708896"/>
            <a:ext cx="2934397" cy="69295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0B2DA1E-B40B-E08B-42D8-0D7F7B922E3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176" t="63463"/>
          <a:stretch>
            <a:fillRect/>
          </a:stretch>
        </p:blipFill>
        <p:spPr>
          <a:xfrm>
            <a:off x="7402109" y="4816611"/>
            <a:ext cx="4621860" cy="775969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33B6F08-17F1-22D8-B0DA-A8024E528B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899" b="65778"/>
          <a:stretch>
            <a:fillRect/>
          </a:stretch>
        </p:blipFill>
        <p:spPr>
          <a:xfrm>
            <a:off x="8815373" y="2567325"/>
            <a:ext cx="2549314" cy="72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81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E6A55BB-ACFC-B4B6-A030-82727F637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272" y="79031"/>
            <a:ext cx="10016728" cy="66723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E4942D3-B2AB-8F28-E681-0137511E6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009" y="808393"/>
            <a:ext cx="6730735" cy="66977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5F1A077-C93C-A764-7BA8-7F1777561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951" y="1731065"/>
            <a:ext cx="5229793" cy="347710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3C0BD1E-7344-A449-3D71-96584B0A10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87" y="1649830"/>
            <a:ext cx="5270081" cy="3558340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E422CDA6-8950-C248-0954-442B47B4961B}"/>
              </a:ext>
            </a:extLst>
          </p:cNvPr>
          <p:cNvCxnSpPr>
            <a:cxnSpLocks/>
          </p:cNvCxnSpPr>
          <p:nvPr/>
        </p:nvCxnSpPr>
        <p:spPr>
          <a:xfrm>
            <a:off x="6081409" y="1645031"/>
            <a:ext cx="0" cy="521296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412572BB-2A05-28B0-1008-A6B605730F4C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FECDFDAF-0DAB-CC16-0B9D-5002C0F292D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CBCBF70A-C3E9-2407-BA39-F753BFDFF97C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0A0960C-9855-5D9D-4429-A17B3E29E6D0}"/>
              </a:ext>
            </a:extLst>
          </p:cNvPr>
          <p:cNvSpPr txBox="1"/>
          <p:nvPr/>
        </p:nvSpPr>
        <p:spPr>
          <a:xfrm>
            <a:off x="2590697" y="4580297"/>
            <a:ext cx="10829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30</a:t>
            </a:r>
            <a:endParaRPr kumimoji="0" lang="ar-KW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AC4C999-DB6F-9A0A-8F77-7FFEE4A8839D}"/>
              </a:ext>
            </a:extLst>
          </p:cNvPr>
          <p:cNvSpPr txBox="1"/>
          <p:nvPr/>
        </p:nvSpPr>
        <p:spPr>
          <a:xfrm>
            <a:off x="2099678" y="4388028"/>
            <a:ext cx="11089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E4208E4E-88AF-6CA4-91FF-BB0F70D7610B}"/>
              </a:ext>
            </a:extLst>
          </p:cNvPr>
          <p:cNvGrpSpPr/>
          <p:nvPr/>
        </p:nvGrpSpPr>
        <p:grpSpPr>
          <a:xfrm>
            <a:off x="1658944" y="5208170"/>
            <a:ext cx="3769924" cy="917160"/>
            <a:chOff x="1463085" y="5591026"/>
            <a:chExt cx="3769924" cy="917160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03B2A187-9EAE-7CA6-E32F-E25CB2289790}"/>
                </a:ext>
              </a:extLst>
            </p:cNvPr>
            <p:cNvSpPr txBox="1"/>
            <p:nvPr/>
          </p:nvSpPr>
          <p:spPr>
            <a:xfrm>
              <a:off x="1463085" y="5757219"/>
              <a:ext cx="3769924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لأن      ب  =         </a:t>
              </a:r>
              <a:r>
                <a:rPr kumimoji="0" lang="ar-KW" sz="3200" b="0" i="0" u="none" strike="noStrike" kern="1200" cap="none" spc="0" normalizeH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</a:t>
              </a: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9D3E1863-0881-F1CF-5B11-24F1ABFC9F10}"/>
                </a:ext>
              </a:extLst>
            </p:cNvPr>
            <p:cNvSpPr txBox="1"/>
            <p:nvPr/>
          </p:nvSpPr>
          <p:spPr>
            <a:xfrm>
              <a:off x="3875314" y="5819343"/>
              <a:ext cx="54126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32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6B351C87-7A21-56A7-40F7-1D6B37A960CA}"/>
                </a:ext>
              </a:extLst>
            </p:cNvPr>
            <p:cNvSpPr txBox="1"/>
            <p:nvPr/>
          </p:nvSpPr>
          <p:spPr>
            <a:xfrm>
              <a:off x="2249508" y="5788281"/>
              <a:ext cx="54126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>
                <a:defRPr/>
              </a:pPr>
              <a:r>
                <a:rPr lang="en-US" sz="32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grpSp>
          <p:nvGrpSpPr>
            <p:cNvPr id="26" name="مجموعة 25">
              <a:extLst>
                <a:ext uri="{FF2B5EF4-FFF2-40B4-BE49-F238E27FC236}">
                  <a16:creationId xmlns:a16="http://schemas.microsoft.com/office/drawing/2014/main" id="{6FC12100-1B3A-2D23-8266-C0B4F4DFEB33}"/>
                </a:ext>
              </a:extLst>
            </p:cNvPr>
            <p:cNvGrpSpPr/>
            <p:nvPr/>
          </p:nvGrpSpPr>
          <p:grpSpPr>
            <a:xfrm>
              <a:off x="2640427" y="5591026"/>
              <a:ext cx="582346" cy="917160"/>
              <a:chOff x="9026311" y="5573213"/>
              <a:chExt cx="582346" cy="917160"/>
            </a:xfrm>
          </p:grpSpPr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45C02072-E02D-6B06-C6D3-E70C2BCC2A73}"/>
                  </a:ext>
                </a:extLst>
              </p:cNvPr>
              <p:cNvSpPr txBox="1"/>
              <p:nvPr/>
            </p:nvSpPr>
            <p:spPr>
              <a:xfrm>
                <a:off x="9056917" y="5573213"/>
                <a:ext cx="53058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1</a:t>
                </a:r>
                <a:endParaRPr kumimoji="0" lang="ar-KW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A35FA971-B85C-F5AF-7029-174C007CFD23}"/>
                  </a:ext>
                </a:extLst>
              </p:cNvPr>
              <p:cNvSpPr txBox="1"/>
              <p:nvPr/>
            </p:nvSpPr>
            <p:spPr>
              <a:xfrm>
                <a:off x="9026311" y="5905598"/>
                <a:ext cx="53058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Aref Ruqaa" panose="02000503000000000000" pitchFamily="2" charset="-78"/>
                    <a:cs typeface="Aref Ruqaa" panose="02000503000000000000" pitchFamily="2" charset="-78"/>
                  </a:rPr>
                  <a:t>2</a:t>
                </a:r>
                <a:endParaRPr kumimoji="0" lang="ar-KW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ef Ruqaa" panose="02000503000000000000" pitchFamily="2" charset="-78"/>
                  <a:cs typeface="Aref Ruqaa" panose="02000503000000000000" pitchFamily="2" charset="-78"/>
                </a:endParaRPr>
              </a:p>
            </p:txBody>
          </p:sp>
          <p:cxnSp>
            <p:nvCxnSpPr>
              <p:cNvPr id="25" name="رابط مستقيم 24">
                <a:extLst>
                  <a:ext uri="{FF2B5EF4-FFF2-40B4-BE49-F238E27FC236}">
                    <a16:creationId xmlns:a16="http://schemas.microsoft.com/office/drawing/2014/main" id="{B9262385-67DC-BA92-04C9-51D349ABA466}"/>
                  </a:ext>
                </a:extLst>
              </p:cNvPr>
              <p:cNvCxnSpPr/>
              <p:nvPr/>
            </p:nvCxnSpPr>
            <p:spPr>
              <a:xfrm flipH="1">
                <a:off x="9176657" y="6038720"/>
                <a:ext cx="432000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5CB20542-61F3-D4AE-2A81-49A1D5408DBA}"/>
              </a:ext>
            </a:extLst>
          </p:cNvPr>
          <p:cNvSpPr txBox="1"/>
          <p:nvPr/>
        </p:nvSpPr>
        <p:spPr>
          <a:xfrm>
            <a:off x="6789744" y="4548664"/>
            <a:ext cx="36172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ar-KW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× 5 = 10 سم</a:t>
            </a:r>
          </a:p>
        </p:txBody>
      </p:sp>
    </p:spTree>
    <p:extLst>
      <p:ext uri="{BB962C8B-B14F-4D97-AF65-F5344CB8AC3E}">
        <p14:creationId xmlns:p14="http://schemas.microsoft.com/office/powerpoint/2010/main" val="280445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allAtOnce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20FF6A48-C788-6F2F-9A4A-B09D9E09CAE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4747">
            <a:off x="698884" y="61392"/>
            <a:ext cx="4319460" cy="421812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41C28A8-6D70-3F9C-2752-1279646521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6" b="79091"/>
          <a:stretch>
            <a:fillRect/>
          </a:stretch>
        </p:blipFill>
        <p:spPr>
          <a:xfrm>
            <a:off x="10814893" y="2396497"/>
            <a:ext cx="1299870" cy="101073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786A1F4-874E-BEF3-1148-590D6C97FF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78" t="66275" r="31773" b="14148"/>
          <a:stretch>
            <a:fillRect/>
          </a:stretch>
        </p:blipFill>
        <p:spPr>
          <a:xfrm>
            <a:off x="7193187" y="1378125"/>
            <a:ext cx="1450892" cy="5461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CF2DFD0-FE9E-0FDB-1CA2-9212B9E3A1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59260" y="1953491"/>
            <a:ext cx="932740" cy="427321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2B0618F-6771-BFF3-D868-6166914854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21141" b="65867"/>
          <a:stretch>
            <a:fillRect/>
          </a:stretch>
        </p:blipFill>
        <p:spPr>
          <a:xfrm>
            <a:off x="11092543" y="3466458"/>
            <a:ext cx="1016712" cy="548559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B91773BA-D953-8FB6-731F-A78A33D87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7" r="18619" b="89027"/>
          <a:stretch>
            <a:fillRect/>
          </a:stretch>
        </p:blipFill>
        <p:spPr>
          <a:xfrm>
            <a:off x="7017711" y="2350151"/>
            <a:ext cx="3786295" cy="530414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298A2860-4663-37D0-D013-C31EBB7FDC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016470" y="4222285"/>
            <a:ext cx="1016712" cy="615152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7777DFB3-610C-CF79-0137-1E10BBF337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49" t="21142" r="16179" b="65867"/>
          <a:stretch>
            <a:fillRect/>
          </a:stretch>
        </p:blipFill>
        <p:spPr>
          <a:xfrm>
            <a:off x="8926284" y="3475530"/>
            <a:ext cx="2153537" cy="548558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0B1B9B02-D0EA-D45C-C5E8-09C5BBEA8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24" r="16445" b="45492"/>
          <a:stretch>
            <a:fillRect/>
          </a:stretch>
        </p:blipFill>
        <p:spPr>
          <a:xfrm>
            <a:off x="6088692" y="4222286"/>
            <a:ext cx="4960818" cy="839572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E45E10A5-8262-D9A0-9C1D-2F231E0C7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69" t="55554" r="16445" b="32990"/>
          <a:stretch>
            <a:fillRect/>
          </a:stretch>
        </p:blipFill>
        <p:spPr>
          <a:xfrm>
            <a:off x="8926285" y="5278200"/>
            <a:ext cx="2166257" cy="483727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99A0A82C-5349-ED0D-7AFB-7783A0654F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49" t="67834" r="16445" b="21958"/>
          <a:stretch>
            <a:fillRect/>
          </a:stretch>
        </p:blipFill>
        <p:spPr>
          <a:xfrm>
            <a:off x="8159221" y="6053367"/>
            <a:ext cx="2933321" cy="431033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08CB123E-612D-1448-5A48-F5850A844A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4" r="76274" b="32651"/>
          <a:stretch>
            <a:fillRect/>
          </a:stretch>
        </p:blipFill>
        <p:spPr>
          <a:xfrm>
            <a:off x="7333887" y="5300738"/>
            <a:ext cx="1408644" cy="498033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1628F4F1-3D4D-7568-9915-1860371BC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9" t="76060" r="16445" b="11994"/>
          <a:stretch>
            <a:fillRect/>
          </a:stretch>
        </p:blipFill>
        <p:spPr>
          <a:xfrm>
            <a:off x="2293783" y="3883953"/>
            <a:ext cx="2358010" cy="504390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C9FD2186-F55E-2BC6-989E-2CDE0FE6DB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69" t="88202" r="16445" b="-149"/>
          <a:stretch>
            <a:fillRect/>
          </a:stretch>
        </p:blipFill>
        <p:spPr>
          <a:xfrm>
            <a:off x="2486231" y="4559986"/>
            <a:ext cx="2166257" cy="50439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1110D92F-C088-67BC-D44A-8618D61677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03" r="76274" b="-558"/>
          <a:stretch>
            <a:fillRect/>
          </a:stretch>
        </p:blipFill>
        <p:spPr>
          <a:xfrm>
            <a:off x="1142490" y="4559986"/>
            <a:ext cx="1408644" cy="521663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A25894DC-57C3-5177-CD3F-FF0753C6948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8" t="43614" b="-8998"/>
          <a:stretch>
            <a:fillRect/>
          </a:stretch>
        </p:blipFill>
        <p:spPr>
          <a:xfrm>
            <a:off x="2322984" y="5996053"/>
            <a:ext cx="2299607" cy="615057"/>
          </a:xfrm>
          <a:prstGeom prst="rect">
            <a:avLst/>
          </a:prstGeom>
          <a:solidFill>
            <a:srgbClr val="FFFF00"/>
          </a:solidFill>
        </p:spPr>
      </p:pic>
      <p:grpSp>
        <p:nvGrpSpPr>
          <p:cNvPr id="29" name="مجموعة 28">
            <a:extLst>
              <a:ext uri="{FF2B5EF4-FFF2-40B4-BE49-F238E27FC236}">
                <a16:creationId xmlns:a16="http://schemas.microsoft.com/office/drawing/2014/main" id="{617825A8-3994-2724-7ED2-A266B78A1451}"/>
              </a:ext>
            </a:extLst>
          </p:cNvPr>
          <p:cNvGrpSpPr/>
          <p:nvPr/>
        </p:nvGrpSpPr>
        <p:grpSpPr>
          <a:xfrm>
            <a:off x="1065172" y="5300738"/>
            <a:ext cx="3586884" cy="672643"/>
            <a:chOff x="1064910" y="5253292"/>
            <a:chExt cx="3586884" cy="672643"/>
          </a:xfrm>
        </p:grpSpPr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42C11531-E43D-8170-F4B1-529855C47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577"/>
            <a:stretch>
              <a:fillRect/>
            </a:stretch>
          </p:blipFill>
          <p:spPr>
            <a:xfrm>
              <a:off x="1064910" y="5253292"/>
              <a:ext cx="3586884" cy="483727"/>
            </a:xfrm>
            <a:prstGeom prst="rect">
              <a:avLst/>
            </a:prstGeom>
          </p:spPr>
        </p:pic>
        <p:pic>
          <p:nvPicPr>
            <p:cNvPr id="28" name="صورة 27">
              <a:extLst>
                <a:ext uri="{FF2B5EF4-FFF2-40B4-BE49-F238E27FC236}">
                  <a16:creationId xmlns:a16="http://schemas.microsoft.com/office/drawing/2014/main" id="{660AAF52-9021-38EC-1A37-FF05F9E5D3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0083" y="5583493"/>
              <a:ext cx="438549" cy="342442"/>
            </a:xfrm>
            <a:prstGeom prst="rect">
              <a:avLst/>
            </a:prstGeom>
          </p:spPr>
        </p:pic>
      </p:grpSp>
      <p:cxnSp>
        <p:nvCxnSpPr>
          <p:cNvPr id="30" name="رابط مستقيم 29">
            <a:extLst>
              <a:ext uri="{FF2B5EF4-FFF2-40B4-BE49-F238E27FC236}">
                <a16:creationId xmlns:a16="http://schemas.microsoft.com/office/drawing/2014/main" id="{4A2513B6-7127-C0E3-A529-8720300014BB}"/>
              </a:ext>
            </a:extLst>
          </p:cNvPr>
          <p:cNvCxnSpPr>
            <a:cxnSpLocks/>
          </p:cNvCxnSpPr>
          <p:nvPr/>
        </p:nvCxnSpPr>
        <p:spPr>
          <a:xfrm>
            <a:off x="5943600" y="4222285"/>
            <a:ext cx="0" cy="244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EFD7EF7C-1F16-2689-8705-46FAED508370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32" name="مستطيل: زوايا مستديرة 31">
              <a:extLst>
                <a:ext uri="{FF2B5EF4-FFF2-40B4-BE49-F238E27FC236}">
                  <a16:creationId xmlns:a16="http://schemas.microsoft.com/office/drawing/2014/main" id="{5D58FD1E-452D-3822-85EA-CEAC4753F46F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2A23A5C-0571-95EC-8543-0EEE7A5758A5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A5EA691C-CC08-EFA4-1918-83C990ABFF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573" b="88548"/>
          <a:stretch>
            <a:fillRect/>
          </a:stretch>
        </p:blipFill>
        <p:spPr>
          <a:xfrm>
            <a:off x="5290556" y="2358909"/>
            <a:ext cx="1864229" cy="55360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D3C5D4A-FE4E-E9E4-D399-D1A7DDE36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48" t="10455" r="43288" b="79218"/>
          <a:stretch>
            <a:fillRect/>
          </a:stretch>
        </p:blipFill>
        <p:spPr>
          <a:xfrm>
            <a:off x="6437214" y="2889323"/>
            <a:ext cx="2580498" cy="39953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618F8C3-4671-FAF4-D294-F2CA6DE526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44" t="10455" r="18619" b="78197"/>
          <a:stretch>
            <a:fillRect/>
          </a:stretch>
        </p:blipFill>
        <p:spPr>
          <a:xfrm>
            <a:off x="9017712" y="2781251"/>
            <a:ext cx="1695042" cy="548559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1F0D8298-BE2D-0E90-93D9-96D269AC77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1" r="54322" b="65338"/>
          <a:stretch>
            <a:fillRect/>
          </a:stretch>
        </p:blipFill>
        <p:spPr>
          <a:xfrm>
            <a:off x="5932042" y="3489932"/>
            <a:ext cx="2712037" cy="570914"/>
          </a:xfrm>
          <a:prstGeom prst="rect">
            <a:avLst/>
          </a:prstGeom>
        </p:spPr>
      </p:pic>
      <p:sp>
        <p:nvSpPr>
          <p:cNvPr id="34" name="مثلث قائم الزاوية 33">
            <a:extLst>
              <a:ext uri="{FF2B5EF4-FFF2-40B4-BE49-F238E27FC236}">
                <a16:creationId xmlns:a16="http://schemas.microsoft.com/office/drawing/2014/main" id="{390A5A2F-BC70-162F-D858-1EA2C7F4FE6A}"/>
              </a:ext>
            </a:extLst>
          </p:cNvPr>
          <p:cNvSpPr/>
          <p:nvPr/>
        </p:nvSpPr>
        <p:spPr>
          <a:xfrm rot="8028175">
            <a:off x="774659" y="1461061"/>
            <a:ext cx="3829560" cy="2333854"/>
          </a:xfrm>
          <a:custGeom>
            <a:avLst/>
            <a:gdLst>
              <a:gd name="csX0" fmla="*/ 0 w 3734724"/>
              <a:gd name="csY0" fmla="*/ 2294014 h 2294014"/>
              <a:gd name="csX1" fmla="*/ 0 w 3734724"/>
              <a:gd name="csY1" fmla="*/ 0 h 2294014"/>
              <a:gd name="csX2" fmla="*/ 3734724 w 3734724"/>
              <a:gd name="csY2" fmla="*/ 2294014 h 2294014"/>
              <a:gd name="csX3" fmla="*/ 0 w 3734724"/>
              <a:gd name="csY3" fmla="*/ 2294014 h 2294014"/>
              <a:gd name="csX0" fmla="*/ 0 w 3816373"/>
              <a:gd name="csY0" fmla="*/ 2294014 h 2294014"/>
              <a:gd name="csX1" fmla="*/ 0 w 3816373"/>
              <a:gd name="csY1" fmla="*/ 0 h 2294014"/>
              <a:gd name="csX2" fmla="*/ 3816373 w 3816373"/>
              <a:gd name="csY2" fmla="*/ 2255300 h 2294014"/>
              <a:gd name="csX3" fmla="*/ 0 w 3816373"/>
              <a:gd name="csY3" fmla="*/ 2294014 h 2294014"/>
              <a:gd name="csX0" fmla="*/ 0 w 3816373"/>
              <a:gd name="csY0" fmla="*/ 2347603 h 2347603"/>
              <a:gd name="csX1" fmla="*/ 14593 w 3816373"/>
              <a:gd name="csY1" fmla="*/ 0 h 2347603"/>
              <a:gd name="csX2" fmla="*/ 3816373 w 3816373"/>
              <a:gd name="csY2" fmla="*/ 2308889 h 2347603"/>
              <a:gd name="csX3" fmla="*/ 0 w 3816373"/>
              <a:gd name="csY3" fmla="*/ 2347603 h 2347603"/>
              <a:gd name="csX0" fmla="*/ 0 w 3829560"/>
              <a:gd name="csY0" fmla="*/ 2333854 h 2333854"/>
              <a:gd name="csX1" fmla="*/ 27780 w 3829560"/>
              <a:gd name="csY1" fmla="*/ 0 h 2333854"/>
              <a:gd name="csX2" fmla="*/ 3829560 w 3829560"/>
              <a:gd name="csY2" fmla="*/ 2308889 h 2333854"/>
              <a:gd name="csX3" fmla="*/ 0 w 3829560"/>
              <a:gd name="csY3" fmla="*/ 2333854 h 233385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3829560" h="2333854">
                <a:moveTo>
                  <a:pt x="0" y="2333854"/>
                </a:moveTo>
                <a:cubicBezTo>
                  <a:pt x="4864" y="1551320"/>
                  <a:pt x="22916" y="782534"/>
                  <a:pt x="27780" y="0"/>
                </a:cubicBezTo>
                <a:lnTo>
                  <a:pt x="3829560" y="2308889"/>
                </a:lnTo>
                <a:lnTo>
                  <a:pt x="0" y="2333854"/>
                </a:lnTo>
                <a:close/>
              </a:path>
            </a:pathLst>
          </a:custGeom>
          <a:solidFill>
            <a:srgbClr val="FF66FF">
              <a:alpha val="4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4B4D07E6-FDE1-D1F9-CE6B-F9574D2FA3F0}"/>
              </a:ext>
            </a:extLst>
          </p:cNvPr>
          <p:cNvGrpSpPr/>
          <p:nvPr/>
        </p:nvGrpSpPr>
        <p:grpSpPr>
          <a:xfrm>
            <a:off x="6886930" y="19162"/>
            <a:ext cx="5305070" cy="2960613"/>
            <a:chOff x="6886930" y="19162"/>
            <a:chExt cx="5305070" cy="2960613"/>
          </a:xfrm>
        </p:grpSpPr>
        <p:grpSp>
          <p:nvGrpSpPr>
            <p:cNvPr id="14" name="مجموعة 13">
              <a:extLst>
                <a:ext uri="{FF2B5EF4-FFF2-40B4-BE49-F238E27FC236}">
                  <a16:creationId xmlns:a16="http://schemas.microsoft.com/office/drawing/2014/main" id="{B94B95E1-B31B-CFA1-6CBD-29FE642DBCAC}"/>
                </a:ext>
              </a:extLst>
            </p:cNvPr>
            <p:cNvGrpSpPr/>
            <p:nvPr/>
          </p:nvGrpSpPr>
          <p:grpSpPr>
            <a:xfrm>
              <a:off x="6886930" y="19162"/>
              <a:ext cx="5305070" cy="2960613"/>
              <a:chOff x="6633592" y="-691819"/>
              <a:chExt cx="5305070" cy="2960613"/>
            </a:xfrm>
          </p:grpSpPr>
          <p:pic>
            <p:nvPicPr>
              <p:cNvPr id="3" name="صورة 2">
                <a:extLst>
                  <a:ext uri="{FF2B5EF4-FFF2-40B4-BE49-F238E27FC236}">
                    <a16:creationId xmlns:a16="http://schemas.microsoft.com/office/drawing/2014/main" id="{FBB4CCF8-098E-3025-1D1E-3122EB476A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9970"/>
              <a:stretch>
                <a:fillRect/>
              </a:stretch>
            </p:blipFill>
            <p:spPr>
              <a:xfrm>
                <a:off x="6633592" y="-691819"/>
                <a:ext cx="5305070" cy="1953490"/>
              </a:xfrm>
              <a:prstGeom prst="rect">
                <a:avLst/>
              </a:prstGeom>
            </p:spPr>
          </p:pic>
          <p:pic>
            <p:nvPicPr>
              <p:cNvPr id="13" name="صورة 12">
                <a:extLst>
                  <a:ext uri="{FF2B5EF4-FFF2-40B4-BE49-F238E27FC236}">
                    <a16:creationId xmlns:a16="http://schemas.microsoft.com/office/drawing/2014/main" id="{94738771-ACC6-AA05-DFD5-27E4ACF302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17712" y="1841473"/>
                <a:ext cx="782247" cy="427321"/>
              </a:xfrm>
              <a:prstGeom prst="rect">
                <a:avLst/>
              </a:prstGeom>
            </p:spPr>
          </p:pic>
        </p:grp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1A4A55B4-353F-0D8F-EA08-06F40BF18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54126" y="1854130"/>
              <a:ext cx="547941" cy="3167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291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0F2153-550D-BF61-E874-F925A8832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0C35BD-A5FA-024A-F47D-83881ECDD84F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CBD6D67-2C68-0EB5-1912-0ED0D038FDD9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75C0726-EE1D-2B1A-113B-3D14961C06AD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794059CC-2583-CB16-0478-126F33DEC2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1094" y="708240"/>
            <a:ext cx="6150523" cy="491386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3953186B-EA46-3200-E0C8-0B3030C6F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28"/>
          <a:stretch>
            <a:fillRect/>
          </a:stretch>
        </p:blipFill>
        <p:spPr>
          <a:xfrm>
            <a:off x="6833058" y="1312151"/>
            <a:ext cx="4341420" cy="344408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12135AB8-88D8-5E7C-4648-8084E0592AF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583" y="945314"/>
            <a:ext cx="2871376" cy="4125249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7EE058F8-1402-7892-6DC1-9507A69202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27" r="57201" b="39222"/>
          <a:stretch>
            <a:fillRect/>
          </a:stretch>
        </p:blipFill>
        <p:spPr>
          <a:xfrm>
            <a:off x="5358943" y="1248940"/>
            <a:ext cx="1858104" cy="41828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9AB2A84-4B84-AC0A-558E-B8EEBEF9EE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63" r="57201"/>
          <a:stretch>
            <a:fillRect/>
          </a:stretch>
        </p:blipFill>
        <p:spPr>
          <a:xfrm>
            <a:off x="3780064" y="1217959"/>
            <a:ext cx="1858104" cy="527392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0C5C6809-4B66-C8EC-8858-9E89ABA8FA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5" t="70280"/>
          <a:stretch>
            <a:fillRect/>
          </a:stretch>
        </p:blipFill>
        <p:spPr>
          <a:xfrm>
            <a:off x="10777595" y="2484272"/>
            <a:ext cx="1221973" cy="744114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47D620E3-44E1-5BEA-289C-9CB9093D4B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90" t="20787" b="53687"/>
          <a:stretch>
            <a:fillRect/>
          </a:stretch>
        </p:blipFill>
        <p:spPr>
          <a:xfrm>
            <a:off x="10765409" y="1838960"/>
            <a:ext cx="1336273" cy="63913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2336A8FB-A908-54F8-7A07-40FA24B519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174478" y="1535721"/>
            <a:ext cx="932740" cy="42732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A4FB0A5B-452B-7487-B048-934BE3166F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049452" y="3429910"/>
            <a:ext cx="1016712" cy="61515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B0693A70-4706-DF59-BF65-920A57C18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84" r="7051" b="-27541"/>
          <a:stretch>
            <a:fillRect/>
          </a:stretch>
        </p:blipFill>
        <p:spPr>
          <a:xfrm>
            <a:off x="6778722" y="1992512"/>
            <a:ext cx="3848101" cy="626721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6D50EDE7-A019-A3D1-8006-0ED907DD2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9790" b="-7328"/>
          <a:stretch>
            <a:fillRect/>
          </a:stretch>
        </p:blipFill>
        <p:spPr>
          <a:xfrm>
            <a:off x="4845232" y="1981972"/>
            <a:ext cx="1858104" cy="527392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E324B3C3-7F2B-5F2F-E54E-F13812C89E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8" t="21142" r="16179" b="64016"/>
          <a:stretch>
            <a:fillRect/>
          </a:stretch>
        </p:blipFill>
        <p:spPr>
          <a:xfrm>
            <a:off x="10020656" y="2541466"/>
            <a:ext cx="663977" cy="62672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6B76EED3-6B8C-30FA-3DB6-DC534B31AE3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437" b="70288"/>
          <a:stretch>
            <a:fillRect/>
          </a:stretch>
        </p:blipFill>
        <p:spPr>
          <a:xfrm>
            <a:off x="8079843" y="2698481"/>
            <a:ext cx="1847851" cy="386567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26550A13-6585-3B82-AE13-E8F0A9318B5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27" r="57201" b="39222"/>
          <a:stretch>
            <a:fillRect/>
          </a:stretch>
        </p:blipFill>
        <p:spPr>
          <a:xfrm>
            <a:off x="5954888" y="2666759"/>
            <a:ext cx="1858104" cy="418289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0429473D-44A3-90F6-6DDF-86791D63926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63" r="57201"/>
          <a:stretch>
            <a:fillRect/>
          </a:stretch>
        </p:blipFill>
        <p:spPr>
          <a:xfrm>
            <a:off x="3851724" y="2584149"/>
            <a:ext cx="1858104" cy="527392"/>
          </a:xfrm>
          <a:prstGeom prst="rect">
            <a:avLst/>
          </a:prstGeom>
          <a:solidFill>
            <a:srgbClr val="FFFF00"/>
          </a:solidFill>
        </p:spPr>
      </p:pic>
      <p:grpSp>
        <p:nvGrpSpPr>
          <p:cNvPr id="76" name="مجموعة 75">
            <a:extLst>
              <a:ext uri="{FF2B5EF4-FFF2-40B4-BE49-F238E27FC236}">
                <a16:creationId xmlns:a16="http://schemas.microsoft.com/office/drawing/2014/main" id="{6715F930-AA10-C9D2-BCFE-6D9089482754}"/>
              </a:ext>
            </a:extLst>
          </p:cNvPr>
          <p:cNvGrpSpPr/>
          <p:nvPr/>
        </p:nvGrpSpPr>
        <p:grpSpPr>
          <a:xfrm>
            <a:off x="5901964" y="3356823"/>
            <a:ext cx="5094801" cy="756985"/>
            <a:chOff x="6062131" y="3271796"/>
            <a:chExt cx="5094801" cy="756985"/>
          </a:xfrm>
        </p:grpSpPr>
        <p:pic>
          <p:nvPicPr>
            <p:cNvPr id="27" name="صورة 26">
              <a:extLst>
                <a:ext uri="{FF2B5EF4-FFF2-40B4-BE49-F238E27FC236}">
                  <a16:creationId xmlns:a16="http://schemas.microsoft.com/office/drawing/2014/main" id="{AC503060-71FF-58B3-B8DB-466847F99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803" t="1" b="71865"/>
            <a:stretch>
              <a:fillRect/>
            </a:stretch>
          </p:blipFill>
          <p:spPr>
            <a:xfrm>
              <a:off x="10706083" y="3285219"/>
              <a:ext cx="450849" cy="639137"/>
            </a:xfrm>
            <a:prstGeom prst="rect">
              <a:avLst/>
            </a:prstGeom>
          </p:spPr>
        </p:pic>
        <p:pic>
          <p:nvPicPr>
            <p:cNvPr id="29" name="صورة 28">
              <a:extLst>
                <a:ext uri="{FF2B5EF4-FFF2-40B4-BE49-F238E27FC236}">
                  <a16:creationId xmlns:a16="http://schemas.microsoft.com/office/drawing/2014/main" id="{A9A6102D-D77F-6B67-7782-380493A46D9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86" r="5899" b="70385"/>
            <a:stretch>
              <a:fillRect/>
            </a:stretch>
          </p:blipFill>
          <p:spPr>
            <a:xfrm>
              <a:off x="9899849" y="3271796"/>
              <a:ext cx="771525" cy="672776"/>
            </a:xfrm>
            <a:prstGeom prst="rect">
              <a:avLst/>
            </a:prstGeom>
          </p:spPr>
        </p:pic>
        <p:pic>
          <p:nvPicPr>
            <p:cNvPr id="31" name="صورة 30">
              <a:extLst>
                <a:ext uri="{FF2B5EF4-FFF2-40B4-BE49-F238E27FC236}">
                  <a16:creationId xmlns:a16="http://schemas.microsoft.com/office/drawing/2014/main" id="{A5275F87-F116-9898-96D7-FEEA58AF80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84" r="7051" b="-27541"/>
            <a:stretch>
              <a:fillRect/>
            </a:stretch>
          </p:blipFill>
          <p:spPr>
            <a:xfrm>
              <a:off x="6062131" y="3402060"/>
              <a:ext cx="3848101" cy="626721"/>
            </a:xfrm>
            <a:prstGeom prst="rect">
              <a:avLst/>
            </a:prstGeom>
          </p:spPr>
        </p:pic>
      </p:grpSp>
      <p:grpSp>
        <p:nvGrpSpPr>
          <p:cNvPr id="77" name="مجموعة 76">
            <a:extLst>
              <a:ext uri="{FF2B5EF4-FFF2-40B4-BE49-F238E27FC236}">
                <a16:creationId xmlns:a16="http://schemas.microsoft.com/office/drawing/2014/main" id="{64753EF3-3A67-4009-A476-9B9693205DB7}"/>
              </a:ext>
            </a:extLst>
          </p:cNvPr>
          <p:cNvGrpSpPr/>
          <p:nvPr/>
        </p:nvGrpSpPr>
        <p:grpSpPr>
          <a:xfrm>
            <a:off x="3063431" y="3317136"/>
            <a:ext cx="2771804" cy="760994"/>
            <a:chOff x="2985293" y="2586213"/>
            <a:chExt cx="2771804" cy="760994"/>
          </a:xfrm>
        </p:grpSpPr>
        <p:grpSp>
          <p:nvGrpSpPr>
            <p:cNvPr id="43" name="مجموعة 42">
              <a:extLst>
                <a:ext uri="{FF2B5EF4-FFF2-40B4-BE49-F238E27FC236}">
                  <a16:creationId xmlns:a16="http://schemas.microsoft.com/office/drawing/2014/main" id="{FE121468-C713-4D99-88D8-17EB121E4239}"/>
                </a:ext>
              </a:extLst>
            </p:cNvPr>
            <p:cNvGrpSpPr/>
            <p:nvPr/>
          </p:nvGrpSpPr>
          <p:grpSpPr>
            <a:xfrm>
              <a:off x="2985293" y="2586213"/>
              <a:ext cx="1588845" cy="723846"/>
              <a:chOff x="5310857" y="5303542"/>
              <a:chExt cx="1588845" cy="723846"/>
            </a:xfrm>
          </p:grpSpPr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AA7A1E46-54DE-B830-3378-4AF2A639E7CC}"/>
                  </a:ext>
                </a:extLst>
              </p:cNvPr>
              <p:cNvSpPr txBox="1"/>
              <p:nvPr/>
            </p:nvSpPr>
            <p:spPr>
              <a:xfrm>
                <a:off x="5816733" y="5504168"/>
                <a:ext cx="108296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60</a:t>
                </a:r>
                <a:endParaRPr kumimoji="0" lang="ar-K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15B90A06-FBA2-34D0-D0D4-B87821ED5646}"/>
                  </a:ext>
                </a:extLst>
              </p:cNvPr>
              <p:cNvSpPr txBox="1"/>
              <p:nvPr/>
            </p:nvSpPr>
            <p:spPr>
              <a:xfrm>
                <a:off x="5310857" y="5303542"/>
                <a:ext cx="110895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5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9FC040FC-E53C-54D9-3D69-334C940CAF08}"/>
                </a:ext>
              </a:extLst>
            </p:cNvPr>
            <p:cNvGrpSpPr/>
            <p:nvPr/>
          </p:nvGrpSpPr>
          <p:grpSpPr>
            <a:xfrm>
              <a:off x="4196343" y="2591792"/>
              <a:ext cx="1560754" cy="755415"/>
              <a:chOff x="7546247" y="5321520"/>
              <a:chExt cx="1560754" cy="755415"/>
            </a:xfrm>
          </p:grpSpPr>
          <p:grpSp>
            <p:nvGrpSpPr>
              <p:cNvPr id="35" name="مجموعة 34">
                <a:extLst>
                  <a:ext uri="{FF2B5EF4-FFF2-40B4-BE49-F238E27FC236}">
                    <a16:creationId xmlns:a16="http://schemas.microsoft.com/office/drawing/2014/main" id="{AC55C6DD-BC9E-3769-AABC-A2E029EE9B91}"/>
                  </a:ext>
                </a:extLst>
              </p:cNvPr>
              <p:cNvGrpSpPr/>
              <p:nvPr/>
            </p:nvGrpSpPr>
            <p:grpSpPr>
              <a:xfrm>
                <a:off x="7546247" y="5321520"/>
                <a:ext cx="1259033" cy="679741"/>
                <a:chOff x="9159402" y="4438230"/>
                <a:chExt cx="1259033" cy="679741"/>
              </a:xfrm>
            </p:grpSpPr>
            <p:sp>
              <p:nvSpPr>
                <p:cNvPr id="36" name="مربع نص 35">
                  <a:extLst>
                    <a:ext uri="{FF2B5EF4-FFF2-40B4-BE49-F238E27FC236}">
                      <a16:creationId xmlns:a16="http://schemas.microsoft.com/office/drawing/2014/main" id="{7F0D5974-9230-ECC3-6866-8159BFA9A640}"/>
                    </a:ext>
                  </a:extLst>
                </p:cNvPr>
                <p:cNvSpPr txBox="1"/>
                <p:nvPr/>
              </p:nvSpPr>
              <p:spPr>
                <a:xfrm>
                  <a:off x="9344428" y="4594751"/>
                  <a:ext cx="1074007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mohammad bold art 1" pitchFamily="2" charset="-78"/>
                    </a:rPr>
                    <a:t>(ع) =</a:t>
                  </a:r>
                </a:p>
              </p:txBody>
            </p:sp>
            <p:sp>
              <p:nvSpPr>
                <p:cNvPr id="38" name="مربع نص 37">
                  <a:extLst>
                    <a:ext uri="{FF2B5EF4-FFF2-40B4-BE49-F238E27FC236}">
                      <a16:creationId xmlns:a16="http://schemas.microsoft.com/office/drawing/2014/main" id="{D7D41350-A24B-65F0-F790-0EBA9F925DBC}"/>
                    </a:ext>
                  </a:extLst>
                </p:cNvPr>
                <p:cNvSpPr txBox="1"/>
                <p:nvPr/>
              </p:nvSpPr>
              <p:spPr>
                <a:xfrm>
                  <a:off x="9159402" y="4438230"/>
                  <a:ext cx="1074007" cy="40011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</a:rPr>
                    <a:t>8</a:t>
                  </a:r>
                </a:p>
              </p:txBody>
            </p:sp>
          </p:grpSp>
          <p:pic>
            <p:nvPicPr>
              <p:cNvPr id="41" name="صورة 40">
                <a:extLst>
                  <a:ext uri="{FF2B5EF4-FFF2-40B4-BE49-F238E27FC236}">
                    <a16:creationId xmlns:a16="http://schemas.microsoft.com/office/drawing/2014/main" id="{270B666D-344E-EE5F-8910-734A73EC31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674" r="70340" b="72412"/>
              <a:stretch>
                <a:fillRect/>
              </a:stretch>
            </p:blipFill>
            <p:spPr>
              <a:xfrm>
                <a:off x="8731980" y="5450214"/>
                <a:ext cx="375021" cy="626721"/>
              </a:xfrm>
              <a:prstGeom prst="rect">
                <a:avLst/>
              </a:prstGeom>
            </p:spPr>
          </p:pic>
        </p:grpSp>
      </p:grpSp>
      <p:grpSp>
        <p:nvGrpSpPr>
          <p:cNvPr id="51" name="مجموعة 50">
            <a:extLst>
              <a:ext uri="{FF2B5EF4-FFF2-40B4-BE49-F238E27FC236}">
                <a16:creationId xmlns:a16="http://schemas.microsoft.com/office/drawing/2014/main" id="{902911D6-2147-9A6D-837D-9668BC846BDA}"/>
              </a:ext>
            </a:extLst>
          </p:cNvPr>
          <p:cNvGrpSpPr/>
          <p:nvPr/>
        </p:nvGrpSpPr>
        <p:grpSpPr>
          <a:xfrm>
            <a:off x="8725630" y="4036348"/>
            <a:ext cx="2323822" cy="648745"/>
            <a:chOff x="9128434" y="4667730"/>
            <a:chExt cx="2323822" cy="648745"/>
          </a:xfrm>
        </p:grpSpPr>
        <p:pic>
          <p:nvPicPr>
            <p:cNvPr id="30" name="صورة 29">
              <a:extLst>
                <a:ext uri="{FF2B5EF4-FFF2-40B4-BE49-F238E27FC236}">
                  <a16:creationId xmlns:a16="http://schemas.microsoft.com/office/drawing/2014/main" id="{7D52F421-DFC5-2738-E7AD-D9E941CC7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340" b="72412"/>
            <a:stretch>
              <a:fillRect/>
            </a:stretch>
          </p:blipFill>
          <p:spPr>
            <a:xfrm>
              <a:off x="9128434" y="4667730"/>
              <a:ext cx="1858104" cy="626721"/>
            </a:xfrm>
            <a:prstGeom prst="rect">
              <a:avLst/>
            </a:prstGeom>
          </p:spPr>
        </p:pic>
        <p:pic>
          <p:nvPicPr>
            <p:cNvPr id="48" name="صورة 47">
              <a:extLst>
                <a:ext uri="{FF2B5EF4-FFF2-40B4-BE49-F238E27FC236}">
                  <a16:creationId xmlns:a16="http://schemas.microsoft.com/office/drawing/2014/main" id="{4799AA55-85FB-F808-FFA6-9515CBCF35D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617" t="27829" b="48846"/>
            <a:stretch>
              <a:fillRect/>
            </a:stretch>
          </p:blipFill>
          <p:spPr>
            <a:xfrm>
              <a:off x="11052406" y="4786591"/>
              <a:ext cx="399850" cy="529884"/>
            </a:xfrm>
            <a:prstGeom prst="rect">
              <a:avLst/>
            </a:prstGeom>
          </p:spPr>
        </p:pic>
      </p:grpSp>
      <p:grpSp>
        <p:nvGrpSpPr>
          <p:cNvPr id="53" name="مجموعة 52">
            <a:extLst>
              <a:ext uri="{FF2B5EF4-FFF2-40B4-BE49-F238E27FC236}">
                <a16:creationId xmlns:a16="http://schemas.microsoft.com/office/drawing/2014/main" id="{DE1C0416-BC18-A771-0578-DF230BEABC31}"/>
              </a:ext>
            </a:extLst>
          </p:cNvPr>
          <p:cNvGrpSpPr/>
          <p:nvPr/>
        </p:nvGrpSpPr>
        <p:grpSpPr>
          <a:xfrm>
            <a:off x="4520907" y="4166468"/>
            <a:ext cx="4157083" cy="659415"/>
            <a:chOff x="4932014" y="4097751"/>
            <a:chExt cx="4157083" cy="659415"/>
          </a:xfrm>
        </p:grpSpPr>
        <p:grpSp>
          <p:nvGrpSpPr>
            <p:cNvPr id="46" name="مجموعة 45">
              <a:extLst>
                <a:ext uri="{FF2B5EF4-FFF2-40B4-BE49-F238E27FC236}">
                  <a16:creationId xmlns:a16="http://schemas.microsoft.com/office/drawing/2014/main" id="{7E51E089-3590-D827-6C46-1B375BFA29C5}"/>
                </a:ext>
              </a:extLst>
            </p:cNvPr>
            <p:cNvGrpSpPr/>
            <p:nvPr/>
          </p:nvGrpSpPr>
          <p:grpSpPr>
            <a:xfrm>
              <a:off x="4932014" y="4114241"/>
              <a:ext cx="3840760" cy="642925"/>
              <a:chOff x="6874961" y="4058870"/>
              <a:chExt cx="3840760" cy="642925"/>
            </a:xfrm>
          </p:grpSpPr>
          <p:pic>
            <p:nvPicPr>
              <p:cNvPr id="28" name="صورة 27">
                <a:extLst>
                  <a:ext uri="{FF2B5EF4-FFF2-40B4-BE49-F238E27FC236}">
                    <a16:creationId xmlns:a16="http://schemas.microsoft.com/office/drawing/2014/main" id="{70132AFF-736C-AC06-94A4-C10C23602E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7684" t="27829" r="5933" b="48846"/>
              <a:stretch>
                <a:fillRect/>
              </a:stretch>
            </p:blipFill>
            <p:spPr>
              <a:xfrm>
                <a:off x="10315870" y="4097023"/>
                <a:ext cx="399851" cy="529884"/>
              </a:xfrm>
              <a:prstGeom prst="rect">
                <a:avLst/>
              </a:prstGeom>
            </p:spPr>
          </p:pic>
          <p:pic>
            <p:nvPicPr>
              <p:cNvPr id="44" name="صورة 43">
                <a:extLst>
                  <a:ext uri="{FF2B5EF4-FFF2-40B4-BE49-F238E27FC236}">
                    <a16:creationId xmlns:a16="http://schemas.microsoft.com/office/drawing/2014/main" id="{A7C9C920-B203-BCCE-A6DE-877E357A58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2404" t="27828" r="29978" b="49918"/>
              <a:stretch>
                <a:fillRect/>
              </a:stretch>
            </p:blipFill>
            <p:spPr>
              <a:xfrm>
                <a:off x="6874961" y="4058870"/>
                <a:ext cx="2356681" cy="505544"/>
              </a:xfrm>
              <a:prstGeom prst="rect">
                <a:avLst/>
              </a:prstGeom>
            </p:spPr>
          </p:pic>
          <p:pic>
            <p:nvPicPr>
              <p:cNvPr id="45" name="صورة 44">
                <a:extLst>
                  <a:ext uri="{FF2B5EF4-FFF2-40B4-BE49-F238E27FC236}">
                    <a16:creationId xmlns:a16="http://schemas.microsoft.com/office/drawing/2014/main" id="{1E276CAB-F2B2-F4AC-3F44-AA9BC270B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863" t="1" r="7051" b="-29312"/>
              <a:stretch>
                <a:fillRect/>
              </a:stretch>
            </p:blipFill>
            <p:spPr>
              <a:xfrm>
                <a:off x="9302000" y="4066374"/>
                <a:ext cx="989386" cy="635421"/>
              </a:xfrm>
              <a:prstGeom prst="rect">
                <a:avLst/>
              </a:prstGeom>
            </p:spPr>
          </p:pic>
        </p:grpSp>
        <p:pic>
          <p:nvPicPr>
            <p:cNvPr id="52" name="صورة 51">
              <a:extLst>
                <a:ext uri="{FF2B5EF4-FFF2-40B4-BE49-F238E27FC236}">
                  <a16:creationId xmlns:a16="http://schemas.microsoft.com/office/drawing/2014/main" id="{0655C322-E573-2B68-EC91-53FD03495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97" r="66748" b="-404"/>
            <a:stretch>
              <a:fillRect/>
            </a:stretch>
          </p:blipFill>
          <p:spPr>
            <a:xfrm>
              <a:off x="8913489" y="4097751"/>
              <a:ext cx="175608" cy="493375"/>
            </a:xfrm>
            <a:prstGeom prst="rect">
              <a:avLst/>
            </a:prstGeom>
          </p:spPr>
        </p:pic>
      </p:grpSp>
      <p:pic>
        <p:nvPicPr>
          <p:cNvPr id="54" name="صورة 53">
            <a:extLst>
              <a:ext uri="{FF2B5EF4-FFF2-40B4-BE49-F238E27FC236}">
                <a16:creationId xmlns:a16="http://schemas.microsoft.com/office/drawing/2014/main" id="{2B451EEF-17C4-E63B-A091-F259581F9A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03" t="1" b="71865"/>
          <a:stretch>
            <a:fillRect/>
          </a:stretch>
        </p:blipFill>
        <p:spPr>
          <a:xfrm>
            <a:off x="10583734" y="4750995"/>
            <a:ext cx="450849" cy="639137"/>
          </a:xfrm>
          <a:prstGeom prst="rect">
            <a:avLst/>
          </a:prstGeom>
        </p:spPr>
      </p:pic>
      <p:sp>
        <p:nvSpPr>
          <p:cNvPr id="55" name="مربع نص 54">
            <a:extLst>
              <a:ext uri="{FF2B5EF4-FFF2-40B4-BE49-F238E27FC236}">
                <a16:creationId xmlns:a16="http://schemas.microsoft.com/office/drawing/2014/main" id="{F8AEB5EF-3A78-FD1B-0145-EA6A0A6E6240}"/>
              </a:ext>
            </a:extLst>
          </p:cNvPr>
          <p:cNvSpPr txBox="1"/>
          <p:nvPr/>
        </p:nvSpPr>
        <p:spPr>
          <a:xfrm>
            <a:off x="8403019" y="4901557"/>
            <a:ext cx="20478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+mj-cs"/>
              </a:rPr>
              <a:t>ص ع = 6 سم </a:t>
            </a:r>
          </a:p>
        </p:txBody>
      </p:sp>
      <p:pic>
        <p:nvPicPr>
          <p:cNvPr id="59" name="صورة 58">
            <a:extLst>
              <a:ext uri="{FF2B5EF4-FFF2-40B4-BE49-F238E27FC236}">
                <a16:creationId xmlns:a16="http://schemas.microsoft.com/office/drawing/2014/main" id="{EB33D41C-8531-777C-02CD-14B4099623D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7902324" y="4920589"/>
            <a:ext cx="399850" cy="529884"/>
          </a:xfrm>
          <a:prstGeom prst="rect">
            <a:avLst/>
          </a:prstGeom>
        </p:spPr>
      </p:pic>
      <p:sp>
        <p:nvSpPr>
          <p:cNvPr id="60" name="مربع نص 59">
            <a:extLst>
              <a:ext uri="{FF2B5EF4-FFF2-40B4-BE49-F238E27FC236}">
                <a16:creationId xmlns:a16="http://schemas.microsoft.com/office/drawing/2014/main" id="{9B96FB39-9CB7-C165-0647-ECF8C6FC6D96}"/>
              </a:ext>
            </a:extLst>
          </p:cNvPr>
          <p:cNvSpPr txBox="1"/>
          <p:nvPr/>
        </p:nvSpPr>
        <p:spPr>
          <a:xfrm>
            <a:off x="5037230" y="4901557"/>
            <a:ext cx="28713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+mj-cs"/>
              </a:rPr>
              <a:t>س ع = 2 × ص ع </a:t>
            </a: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0F95CA97-19A3-0EBF-E332-2B95EB0059D8}"/>
              </a:ext>
            </a:extLst>
          </p:cNvPr>
          <p:cNvSpPr txBox="1"/>
          <p:nvPr/>
        </p:nvSpPr>
        <p:spPr>
          <a:xfrm>
            <a:off x="4252858" y="4920393"/>
            <a:ext cx="9893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+mj-cs"/>
              </a:rPr>
              <a:t>نتيجة</a:t>
            </a:r>
          </a:p>
        </p:txBody>
      </p:sp>
      <p:pic>
        <p:nvPicPr>
          <p:cNvPr id="62" name="صورة 61">
            <a:extLst>
              <a:ext uri="{FF2B5EF4-FFF2-40B4-BE49-F238E27FC236}">
                <a16:creationId xmlns:a16="http://schemas.microsoft.com/office/drawing/2014/main" id="{C188B973-CD4C-222F-6D4B-B5334A2B718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10634733" y="5601860"/>
            <a:ext cx="399850" cy="52988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63" name="مربع نص 62">
            <a:extLst>
              <a:ext uri="{FF2B5EF4-FFF2-40B4-BE49-F238E27FC236}">
                <a16:creationId xmlns:a16="http://schemas.microsoft.com/office/drawing/2014/main" id="{27F1960F-4911-6D0D-E099-0474F9D8B3EA}"/>
              </a:ext>
            </a:extLst>
          </p:cNvPr>
          <p:cNvSpPr txBox="1"/>
          <p:nvPr/>
        </p:nvSpPr>
        <p:spPr>
          <a:xfrm>
            <a:off x="6653676" y="5626540"/>
            <a:ext cx="369741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+mj-cs"/>
              </a:rPr>
              <a:t>س ع = 2 × 6 = 12 سم </a:t>
            </a:r>
          </a:p>
        </p:txBody>
      </p:sp>
    </p:spTree>
    <p:extLst>
      <p:ext uri="{BB962C8B-B14F-4D97-AF65-F5344CB8AC3E}">
        <p14:creationId xmlns:p14="http://schemas.microsoft.com/office/powerpoint/2010/main" val="380338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0" grpId="0"/>
      <p:bldP spid="61" grpId="0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F9243-97AD-4511-E9AE-6695D240A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14D19E0-B089-92F0-451D-28EF2B3EB5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12203C43-DEB0-537C-8F86-40FCA85215E7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05D04C4-0293-7A7F-2092-D8C8983AFCA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6FB45B9C-6D2A-EE27-9734-B6B0DFDB471E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8" name="صورة 17">
            <a:extLst>
              <a:ext uri="{FF2B5EF4-FFF2-40B4-BE49-F238E27FC236}">
                <a16:creationId xmlns:a16="http://schemas.microsoft.com/office/drawing/2014/main" id="{EE2FBA0C-6EE6-AF5C-B567-9276CFCD12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1094" y="708240"/>
            <a:ext cx="6150523" cy="491386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02805978-E180-F5EB-D8A8-3722228F08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28"/>
          <a:stretch>
            <a:fillRect/>
          </a:stretch>
        </p:blipFill>
        <p:spPr>
          <a:xfrm>
            <a:off x="6858527" y="1322405"/>
            <a:ext cx="4341420" cy="344408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8EE176B2-6235-87FB-C712-DB1D6B918E0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193" y="599970"/>
            <a:ext cx="2871376" cy="412524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3DF9BE8-9531-0FEB-1FE2-E1B48F9B01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193" y="4920393"/>
            <a:ext cx="3070207" cy="178839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D156ECC-C30D-4DF6-50B7-51571BA20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27" r="57201" b="39222"/>
          <a:stretch>
            <a:fillRect/>
          </a:stretch>
        </p:blipFill>
        <p:spPr>
          <a:xfrm>
            <a:off x="5166948" y="1325258"/>
            <a:ext cx="1858104" cy="41828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6862A3A-960E-1221-1A04-B3B09A02BC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63" r="57201"/>
          <a:stretch>
            <a:fillRect/>
          </a:stretch>
        </p:blipFill>
        <p:spPr>
          <a:xfrm>
            <a:off x="3270452" y="1325258"/>
            <a:ext cx="1858104" cy="527392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8B0C768-2630-5EFE-5225-CBCE1957A66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5" t="70280"/>
          <a:stretch>
            <a:fillRect/>
          </a:stretch>
        </p:blipFill>
        <p:spPr>
          <a:xfrm>
            <a:off x="10756800" y="2369049"/>
            <a:ext cx="1221973" cy="744114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107397E2-EE1E-AE84-C57B-9C165F5AFF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90" t="20787" b="53687"/>
          <a:stretch>
            <a:fillRect/>
          </a:stretch>
        </p:blipFill>
        <p:spPr>
          <a:xfrm>
            <a:off x="10741864" y="1766652"/>
            <a:ext cx="1336273" cy="63913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A5CD19C1-99AE-90AF-BDBB-5B0B4643AB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68651" y="1552992"/>
            <a:ext cx="932740" cy="42732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FDD5FB4-08AE-F436-AFA5-C09F9E40B9B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0989378" y="3221567"/>
            <a:ext cx="1016712" cy="615152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C8ECD7BB-B85B-854D-BEF2-7E5BD8549D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84" r="7051" b="-27541"/>
          <a:stretch>
            <a:fillRect/>
          </a:stretch>
        </p:blipFill>
        <p:spPr>
          <a:xfrm>
            <a:off x="6809335" y="1933780"/>
            <a:ext cx="3848101" cy="626721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0DAF8923-1BC1-8C20-D55E-895F32873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9790" b="-7328"/>
          <a:stretch>
            <a:fillRect/>
          </a:stretch>
        </p:blipFill>
        <p:spPr>
          <a:xfrm>
            <a:off x="4916879" y="1905990"/>
            <a:ext cx="1858104" cy="527392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A6C7DB22-56EC-B86D-E91B-518B7F36AA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8" t="21142" r="16179" b="64016"/>
          <a:stretch>
            <a:fillRect/>
          </a:stretch>
        </p:blipFill>
        <p:spPr>
          <a:xfrm>
            <a:off x="10054431" y="2452521"/>
            <a:ext cx="663977" cy="62672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F68E92EC-B77C-02B9-6750-ED21E3C0A21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437" b="70288"/>
          <a:stretch>
            <a:fillRect/>
          </a:stretch>
        </p:blipFill>
        <p:spPr>
          <a:xfrm>
            <a:off x="8086892" y="2605038"/>
            <a:ext cx="1847851" cy="386567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BEFE9220-F5F3-8179-E5D4-A9CDF3C017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27" r="57201" b="39222"/>
          <a:stretch>
            <a:fillRect/>
          </a:stretch>
        </p:blipFill>
        <p:spPr>
          <a:xfrm>
            <a:off x="5955132" y="2581399"/>
            <a:ext cx="1858104" cy="418289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134260F0-8178-1B20-35E1-060E7A70218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63" r="57201"/>
          <a:stretch>
            <a:fillRect/>
          </a:stretch>
        </p:blipFill>
        <p:spPr>
          <a:xfrm>
            <a:off x="3745844" y="2486722"/>
            <a:ext cx="1858104" cy="527392"/>
          </a:xfrm>
          <a:prstGeom prst="rect">
            <a:avLst/>
          </a:prstGeom>
          <a:solidFill>
            <a:srgbClr val="FFFF00"/>
          </a:solidFill>
        </p:spPr>
      </p:pic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CB2852B1-C848-4851-8294-6AC7F5727684}"/>
              </a:ext>
            </a:extLst>
          </p:cNvPr>
          <p:cNvGrpSpPr/>
          <p:nvPr/>
        </p:nvGrpSpPr>
        <p:grpSpPr>
          <a:xfrm>
            <a:off x="7501919" y="3167493"/>
            <a:ext cx="3431793" cy="639137"/>
            <a:chOff x="7725913" y="5441286"/>
            <a:chExt cx="3431793" cy="639137"/>
          </a:xfrm>
        </p:grpSpPr>
        <p:pic>
          <p:nvPicPr>
            <p:cNvPr id="64" name="صورة 63">
              <a:extLst>
                <a:ext uri="{FF2B5EF4-FFF2-40B4-BE49-F238E27FC236}">
                  <a16:creationId xmlns:a16="http://schemas.microsoft.com/office/drawing/2014/main" id="{664E479F-B420-7855-8B41-5B228C7EE76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803" t="1" b="71865"/>
            <a:stretch>
              <a:fillRect/>
            </a:stretch>
          </p:blipFill>
          <p:spPr>
            <a:xfrm>
              <a:off x="10706857" y="5441286"/>
              <a:ext cx="450849" cy="639137"/>
            </a:xfrm>
            <a:prstGeom prst="rect">
              <a:avLst/>
            </a:prstGeom>
          </p:spPr>
        </p:pic>
        <p:pic>
          <p:nvPicPr>
            <p:cNvPr id="65" name="صورة 64">
              <a:extLst>
                <a:ext uri="{FF2B5EF4-FFF2-40B4-BE49-F238E27FC236}">
                  <a16:creationId xmlns:a16="http://schemas.microsoft.com/office/drawing/2014/main" id="{584362C1-8855-D199-9072-BD88EB190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r="69790" b="-7328"/>
            <a:stretch>
              <a:fillRect/>
            </a:stretch>
          </p:blipFill>
          <p:spPr>
            <a:xfrm>
              <a:off x="8815044" y="5527878"/>
              <a:ext cx="1858104" cy="527392"/>
            </a:xfrm>
            <a:prstGeom prst="rect">
              <a:avLst/>
            </a:prstGeom>
          </p:spPr>
        </p:pic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6EA31836-EDD9-4437-B830-73060FBE1180}"/>
                </a:ext>
              </a:extLst>
            </p:cNvPr>
            <p:cNvSpPr txBox="1"/>
            <p:nvPr/>
          </p:nvSpPr>
          <p:spPr>
            <a:xfrm>
              <a:off x="7725913" y="5544798"/>
              <a:ext cx="98938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معطى</a:t>
              </a:r>
            </a:p>
          </p:txBody>
        </p:sp>
      </p:grpSp>
      <p:pic>
        <p:nvPicPr>
          <p:cNvPr id="67" name="صورة 66">
            <a:extLst>
              <a:ext uri="{FF2B5EF4-FFF2-40B4-BE49-F238E27FC236}">
                <a16:creationId xmlns:a16="http://schemas.microsoft.com/office/drawing/2014/main" id="{BD82CB4A-9F81-6722-A4C1-6E3C7900216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7172751" y="3264201"/>
            <a:ext cx="399850" cy="529884"/>
          </a:xfrm>
          <a:prstGeom prst="rect">
            <a:avLst/>
          </a:prstGeom>
        </p:spPr>
      </p:pic>
      <p:sp>
        <p:nvSpPr>
          <p:cNvPr id="68" name="مربع نص 67">
            <a:extLst>
              <a:ext uri="{FF2B5EF4-FFF2-40B4-BE49-F238E27FC236}">
                <a16:creationId xmlns:a16="http://schemas.microsoft.com/office/drawing/2014/main" id="{849F1B9B-2432-1F2E-7B11-3948297EBBE8}"/>
              </a:ext>
            </a:extLst>
          </p:cNvPr>
          <p:cNvSpPr txBox="1"/>
          <p:nvPr/>
        </p:nvSpPr>
        <p:spPr>
          <a:xfrm>
            <a:off x="4245709" y="3281625"/>
            <a:ext cx="28713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ص و = </a:t>
            </a:r>
          </a:p>
        </p:txBody>
      </p:sp>
      <p:pic>
        <p:nvPicPr>
          <p:cNvPr id="70" name="صورة 69">
            <a:extLst>
              <a:ext uri="{FF2B5EF4-FFF2-40B4-BE49-F238E27FC236}">
                <a16:creationId xmlns:a16="http://schemas.microsoft.com/office/drawing/2014/main" id="{586F6A38-1C92-D3EF-54B1-2F3202CF369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57" t="13126" r="19374" b="69126"/>
          <a:stretch>
            <a:fillRect/>
          </a:stretch>
        </p:blipFill>
        <p:spPr>
          <a:xfrm>
            <a:off x="5752294" y="3297923"/>
            <a:ext cx="262468" cy="560948"/>
          </a:xfrm>
          <a:prstGeom prst="rect">
            <a:avLst/>
          </a:prstGeom>
        </p:spPr>
      </p:pic>
      <p:sp>
        <p:nvSpPr>
          <p:cNvPr id="71" name="مربع نص 70">
            <a:extLst>
              <a:ext uri="{FF2B5EF4-FFF2-40B4-BE49-F238E27FC236}">
                <a16:creationId xmlns:a16="http://schemas.microsoft.com/office/drawing/2014/main" id="{55537E2C-AE56-0E27-922B-652ACCAEF7B9}"/>
              </a:ext>
            </a:extLst>
          </p:cNvPr>
          <p:cNvSpPr txBox="1"/>
          <p:nvPr/>
        </p:nvSpPr>
        <p:spPr>
          <a:xfrm>
            <a:off x="4831143" y="3217252"/>
            <a:ext cx="9290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س ع</a:t>
            </a:r>
          </a:p>
        </p:txBody>
      </p:sp>
      <p:pic>
        <p:nvPicPr>
          <p:cNvPr id="72" name="صورة 71">
            <a:extLst>
              <a:ext uri="{FF2B5EF4-FFF2-40B4-BE49-F238E27FC236}">
                <a16:creationId xmlns:a16="http://schemas.microsoft.com/office/drawing/2014/main" id="{EBDA18AD-9194-7766-7F6F-498796B42EC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10514986" y="3859503"/>
            <a:ext cx="399850" cy="52988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73" name="مربع نص 72">
            <a:extLst>
              <a:ext uri="{FF2B5EF4-FFF2-40B4-BE49-F238E27FC236}">
                <a16:creationId xmlns:a16="http://schemas.microsoft.com/office/drawing/2014/main" id="{E71D0171-ABF6-51E3-DD3D-9E03FB78174E}"/>
              </a:ext>
            </a:extLst>
          </p:cNvPr>
          <p:cNvSpPr txBox="1"/>
          <p:nvPr/>
        </p:nvSpPr>
        <p:spPr>
          <a:xfrm>
            <a:off x="7587944" y="3876927"/>
            <a:ext cx="2871376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ص و = </a:t>
            </a:r>
          </a:p>
        </p:txBody>
      </p:sp>
      <p:pic>
        <p:nvPicPr>
          <p:cNvPr id="74" name="صورة 73">
            <a:extLst>
              <a:ext uri="{FF2B5EF4-FFF2-40B4-BE49-F238E27FC236}">
                <a16:creationId xmlns:a16="http://schemas.microsoft.com/office/drawing/2014/main" id="{3E37B61E-B2D2-1686-6DC6-826C89509B35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57" t="13126" r="19374" b="69126"/>
          <a:stretch>
            <a:fillRect/>
          </a:stretch>
        </p:blipFill>
        <p:spPr>
          <a:xfrm>
            <a:off x="9070975" y="3867488"/>
            <a:ext cx="262468" cy="560948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75" name="مربع نص 74">
            <a:extLst>
              <a:ext uri="{FF2B5EF4-FFF2-40B4-BE49-F238E27FC236}">
                <a16:creationId xmlns:a16="http://schemas.microsoft.com/office/drawing/2014/main" id="{E527EAFA-59DA-2CE9-DF1B-827DD876F387}"/>
              </a:ext>
            </a:extLst>
          </p:cNvPr>
          <p:cNvSpPr txBox="1"/>
          <p:nvPr/>
        </p:nvSpPr>
        <p:spPr>
          <a:xfrm>
            <a:off x="7019181" y="3904823"/>
            <a:ext cx="208114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× 12 = 6 سم </a:t>
            </a:r>
          </a:p>
        </p:txBody>
      </p: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C6F199A8-FEBA-1887-99A4-7ED8D1B407E7}"/>
              </a:ext>
            </a:extLst>
          </p:cNvPr>
          <p:cNvSpPr txBox="1"/>
          <p:nvPr/>
        </p:nvSpPr>
        <p:spPr>
          <a:xfrm>
            <a:off x="3575661" y="4455939"/>
            <a:ext cx="735805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المثلث ص و ع  فيه :  ص و = ص ع = و ع = 6 سم</a:t>
            </a:r>
          </a:p>
        </p:txBody>
      </p:sp>
      <p:pic>
        <p:nvPicPr>
          <p:cNvPr id="79" name="صورة 78">
            <a:extLst>
              <a:ext uri="{FF2B5EF4-FFF2-40B4-BE49-F238E27FC236}">
                <a16:creationId xmlns:a16="http://schemas.microsoft.com/office/drawing/2014/main" id="{07A1FE48-9F4C-F711-B6FC-D99981C5E62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10581033" y="4990132"/>
            <a:ext cx="399850" cy="52988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80" name="مربع نص 79">
            <a:extLst>
              <a:ext uri="{FF2B5EF4-FFF2-40B4-BE49-F238E27FC236}">
                <a16:creationId xmlns:a16="http://schemas.microsoft.com/office/drawing/2014/main" id="{6676A4F4-FAED-AC3A-8288-C7CE2D3CDCF0}"/>
              </a:ext>
            </a:extLst>
          </p:cNvPr>
          <p:cNvSpPr txBox="1"/>
          <p:nvPr/>
        </p:nvSpPr>
        <p:spPr>
          <a:xfrm>
            <a:off x="6537834" y="5020676"/>
            <a:ext cx="40846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المثلث ص و ع  متطابق الاضلاع 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110210A2-8D1A-A70F-C91B-5002F9F2344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10624484" y="5558248"/>
            <a:ext cx="399850" cy="529884"/>
          </a:xfrm>
          <a:prstGeom prst="rect">
            <a:avLst/>
          </a:prstGeom>
          <a:solidFill>
            <a:srgbClr val="FFFF00"/>
          </a:solidFill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AFD68F86-258E-7A95-D9CF-CEA3A179F02B}"/>
              </a:ext>
            </a:extLst>
          </p:cNvPr>
          <p:cNvGrpSpPr/>
          <p:nvPr/>
        </p:nvGrpSpPr>
        <p:grpSpPr>
          <a:xfrm>
            <a:off x="9100328" y="5565723"/>
            <a:ext cx="1444442" cy="593320"/>
            <a:chOff x="7804333" y="5925844"/>
            <a:chExt cx="1444442" cy="593320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2A425613-1A56-5315-65AE-6C95AC870B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462" r="66729" b="-5067"/>
            <a:stretch>
              <a:fillRect/>
            </a:stretch>
          </p:blipFill>
          <p:spPr>
            <a:xfrm>
              <a:off x="7804333" y="5925844"/>
              <a:ext cx="1444442" cy="593320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34D5E3AA-794C-8DF8-6DE7-4B5172336B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7" t="33794" r="93111" b="-27643"/>
            <a:stretch>
              <a:fillRect/>
            </a:stretch>
          </p:blipFill>
          <p:spPr>
            <a:xfrm>
              <a:off x="8065445" y="6058004"/>
              <a:ext cx="307030" cy="461160"/>
            </a:xfrm>
            <a:prstGeom prst="rect">
              <a:avLst/>
            </a:prstGeom>
          </p:spPr>
        </p:pic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BE1D23C-5EE5-85A3-1C0F-31E183A8C022}"/>
              </a:ext>
            </a:extLst>
          </p:cNvPr>
          <p:cNvSpPr txBox="1"/>
          <p:nvPr/>
        </p:nvSpPr>
        <p:spPr>
          <a:xfrm>
            <a:off x="7903775" y="5600773"/>
            <a:ext cx="12984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= 60 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E26A0396-768F-1563-726D-B500CB338065}"/>
              </a:ext>
            </a:extLst>
          </p:cNvPr>
          <p:cNvSpPr txBox="1"/>
          <p:nvPr/>
        </p:nvSpPr>
        <p:spPr>
          <a:xfrm>
            <a:off x="8152137" y="5452868"/>
            <a:ext cx="3885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B0EA68A3-43AE-6464-A943-A5305B79C9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7" t="27829" b="48846"/>
          <a:stretch>
            <a:fillRect/>
          </a:stretch>
        </p:blipFill>
        <p:spPr>
          <a:xfrm>
            <a:off x="10692147" y="6116518"/>
            <a:ext cx="399850" cy="52988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AC4A9532-D23D-62DA-4CA6-1CBC7CA31E4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62" r="66729" b="-5067"/>
          <a:stretch>
            <a:fillRect/>
          </a:stretch>
        </p:blipFill>
        <p:spPr>
          <a:xfrm>
            <a:off x="9167991" y="6133518"/>
            <a:ext cx="1444442" cy="59332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57" name="مربع نص 56">
            <a:extLst>
              <a:ext uri="{FF2B5EF4-FFF2-40B4-BE49-F238E27FC236}">
                <a16:creationId xmlns:a16="http://schemas.microsoft.com/office/drawing/2014/main" id="{E4F7099A-98F7-E53A-D680-CDE6D29FE338}"/>
              </a:ext>
            </a:extLst>
          </p:cNvPr>
          <p:cNvSpPr txBox="1"/>
          <p:nvPr/>
        </p:nvSpPr>
        <p:spPr>
          <a:xfrm>
            <a:off x="5455273" y="6147993"/>
            <a:ext cx="129843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30 </a:t>
            </a: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54A3FDC8-79DF-448A-5104-F4F86D8B931F}"/>
              </a:ext>
            </a:extLst>
          </p:cNvPr>
          <p:cNvSpPr txBox="1"/>
          <p:nvPr/>
        </p:nvSpPr>
        <p:spPr>
          <a:xfrm>
            <a:off x="6836663" y="6147993"/>
            <a:ext cx="226702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= 90  ـــ 60  = </a:t>
            </a:r>
          </a:p>
        </p:txBody>
      </p:sp>
      <p:sp>
        <p:nvSpPr>
          <p:cNvPr id="50" name="مربع نص 49">
            <a:extLst>
              <a:ext uri="{FF2B5EF4-FFF2-40B4-BE49-F238E27FC236}">
                <a16:creationId xmlns:a16="http://schemas.microsoft.com/office/drawing/2014/main" id="{38DD2FA4-4183-545C-1A14-E90F2E4729EE}"/>
              </a:ext>
            </a:extLst>
          </p:cNvPr>
          <p:cNvSpPr txBox="1"/>
          <p:nvPr/>
        </p:nvSpPr>
        <p:spPr>
          <a:xfrm>
            <a:off x="8088527" y="5993161"/>
            <a:ext cx="3885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DB646E1-7199-B738-5C36-4AD6CC8E2DFE}"/>
              </a:ext>
            </a:extLst>
          </p:cNvPr>
          <p:cNvSpPr txBox="1"/>
          <p:nvPr/>
        </p:nvSpPr>
        <p:spPr>
          <a:xfrm>
            <a:off x="7160821" y="5974111"/>
            <a:ext cx="3885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ECB7BE26-2E67-3263-99C9-52A87FDD586B}"/>
              </a:ext>
            </a:extLst>
          </p:cNvPr>
          <p:cNvSpPr txBox="1"/>
          <p:nvPr/>
        </p:nvSpPr>
        <p:spPr>
          <a:xfrm>
            <a:off x="6033542" y="5987514"/>
            <a:ext cx="3885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1" name="مثلث متساوي الساقين 80">
            <a:extLst>
              <a:ext uri="{FF2B5EF4-FFF2-40B4-BE49-F238E27FC236}">
                <a16:creationId xmlns:a16="http://schemas.microsoft.com/office/drawing/2014/main" id="{CDD199F0-354D-2F55-5A73-74134DF2BB9A}"/>
              </a:ext>
            </a:extLst>
          </p:cNvPr>
          <p:cNvSpPr/>
          <p:nvPr/>
        </p:nvSpPr>
        <p:spPr>
          <a:xfrm>
            <a:off x="561975" y="2629583"/>
            <a:ext cx="1844172" cy="1561417"/>
          </a:xfrm>
          <a:prstGeom prst="triangl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3466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3" grpId="0" animBg="1"/>
      <p:bldP spid="75" grpId="0" animBg="1"/>
      <p:bldP spid="78" grpId="0"/>
      <p:bldP spid="80" grpId="0"/>
      <p:bldP spid="11" grpId="0"/>
      <p:bldP spid="32" grpId="0"/>
      <p:bldP spid="57" grpId="0" animBg="1"/>
      <p:bldP spid="49" grpId="0" animBg="1"/>
      <p:bldP spid="50" grpId="0"/>
      <p:bldP spid="56" grpId="0"/>
      <p:bldP spid="58" grpId="0"/>
      <p:bldP spid="81" grpId="0" animBg="1"/>
      <p:bldP spid="81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3013</TotalTime>
  <Words>270</Words>
  <Application>Microsoft Office PowerPoint</Application>
  <PresentationFormat>شاشة عريضة</PresentationFormat>
  <Paragraphs>92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21" baseType="lpstr">
      <vt:lpstr>Aref Ruqaa</vt:lpstr>
      <vt:lpstr>Calibri</vt:lpstr>
      <vt:lpstr>Cambria Math</vt:lpstr>
      <vt:lpstr>Karim LT Regular</vt:lpstr>
      <vt:lpstr>Times New Roman</vt:lpstr>
      <vt:lpstr>Tw Cen MT</vt:lpstr>
      <vt:lpstr>Tw Cen MT Condensed</vt:lpstr>
      <vt:lpstr>Wingdings 3</vt:lpstr>
      <vt:lpstr>Zawawi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108</cp:revision>
  <dcterms:created xsi:type="dcterms:W3CDTF">2026-01-23T00:30:52Z</dcterms:created>
  <dcterms:modified xsi:type="dcterms:W3CDTF">2026-03-11T21:49:37Z</dcterms:modified>
</cp:coreProperties>
</file>