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2" r:id="rId2"/>
    <p:sldId id="270" r:id="rId3"/>
    <p:sldId id="299" r:id="rId4"/>
    <p:sldId id="300" r:id="rId5"/>
    <p:sldId id="301" r:id="rId6"/>
    <p:sldId id="272" r:id="rId7"/>
    <p:sldId id="273" r:id="rId8"/>
    <p:sldId id="302" r:id="rId9"/>
    <p:sldId id="306" r:id="rId10"/>
    <p:sldId id="305" r:id="rId11"/>
    <p:sldId id="303" r:id="rId12"/>
    <p:sldId id="304" r:id="rId13"/>
    <p:sldId id="284" r:id="rId14"/>
    <p:sldId id="291" r:id="rId15"/>
  </p:sldIdLst>
  <p:sldSz cx="12190413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A69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46" d="100"/>
          <a:sy n="46" d="100"/>
        </p:scale>
        <p:origin x="1420" y="4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282" y="2130427"/>
            <a:ext cx="10361851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9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AF83-DEA3-4305-ABE3-A003B3A17772}" type="datetimeFigureOut">
              <a:rPr lang="ar-KW" smtClean="0"/>
              <a:t>12/09/1447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0226-5CB2-4785-9285-DA5212FCF21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881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AF83-DEA3-4305-ABE3-A003B3A17772}" type="datetimeFigureOut">
              <a:rPr lang="ar-KW" smtClean="0"/>
              <a:t>12/09/1447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0226-5CB2-4785-9285-DA5212FCF21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975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11762903" y="274640"/>
            <a:ext cx="3650776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10578" y="274640"/>
            <a:ext cx="1074915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AF83-DEA3-4305-ABE3-A003B3A17772}" type="datetimeFigureOut">
              <a:rPr lang="ar-KW" smtClean="0"/>
              <a:t>12/09/1447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0226-5CB2-4785-9285-DA5212FCF21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1210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AF83-DEA3-4305-ABE3-A003B3A17772}" type="datetimeFigureOut">
              <a:rPr lang="ar-KW" smtClean="0"/>
              <a:t>12/09/1447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0226-5CB2-4785-9285-DA5212FCF21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868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2959" y="4406902"/>
            <a:ext cx="10361851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AF83-DEA3-4305-ABE3-A003B3A17772}" type="datetimeFigureOut">
              <a:rPr lang="ar-KW" smtClean="0"/>
              <a:t>12/09/1447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0226-5CB2-4785-9285-DA5212FCF21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4214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10580" y="1600202"/>
            <a:ext cx="71999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213716" y="1600202"/>
            <a:ext cx="71999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AF83-DEA3-4305-ABE3-A003B3A17772}" type="datetimeFigureOut">
              <a:rPr lang="ar-KW" smtClean="0"/>
              <a:t>12/09/1447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0226-5CB2-4785-9285-DA5212FCF21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5171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AF83-DEA3-4305-ABE3-A003B3A17772}" type="datetimeFigureOut">
              <a:rPr lang="ar-KW" smtClean="0"/>
              <a:t>12/09/1447</a:t>
            </a:fld>
            <a:endParaRPr lang="ar-KW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0226-5CB2-4785-9285-DA5212FCF21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862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AF83-DEA3-4305-ABE3-A003B3A17772}" type="datetimeFigureOut">
              <a:rPr lang="ar-KW" smtClean="0"/>
              <a:t>12/09/1447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0226-5CB2-4785-9285-DA5212FCF21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936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AF83-DEA3-4305-ABE3-A003B3A17772}" type="datetimeFigureOut">
              <a:rPr lang="ar-KW" smtClean="0"/>
              <a:t>12/09/1447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0226-5CB2-4785-9285-DA5212FCF21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20691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113" y="273052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521" y="1435102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AF83-DEA3-4305-ABE3-A003B3A17772}" type="datetimeFigureOut">
              <a:rPr lang="ar-KW" smtClean="0"/>
              <a:t>12/09/1447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0226-5CB2-4785-9285-DA5212FCF21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7695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407" y="4800600"/>
            <a:ext cx="7314248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407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407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AF83-DEA3-4305-ABE3-A003B3A17772}" type="datetimeFigureOut">
              <a:rPr lang="ar-KW" smtClean="0"/>
              <a:t>12/09/1447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A0226-5CB2-4785-9285-DA5212FCF21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5273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521" y="1600202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6462" y="6356352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FAF83-DEA3-4305-ABE3-A003B3A17772}" type="datetimeFigureOut">
              <a:rPr lang="ar-KW" smtClean="0"/>
              <a:t>12/09/1447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059" y="6356352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A0226-5CB2-4785-9285-DA5212FCF21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0439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4"/>
          <a:stretch/>
        </p:blipFill>
        <p:spPr bwMode="auto">
          <a:xfrm rot="16200000">
            <a:off x="2670775" y="-2682637"/>
            <a:ext cx="6876000" cy="1225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8399163" y="3501008"/>
            <a:ext cx="26313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بند</a:t>
            </a:r>
          </a:p>
          <a:p>
            <a:pPr algn="ctr"/>
            <a:r>
              <a:rPr lang="ar-KW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6 – 4 </a:t>
            </a:r>
          </a:p>
          <a:p>
            <a:pPr algn="ctr"/>
            <a:r>
              <a:rPr lang="ar-KW" sz="5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ح1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69272" y="4360657"/>
            <a:ext cx="422583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المتباينات الخطية </a:t>
            </a:r>
            <a:endParaRPr lang="ar-KW" sz="40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SA" sz="40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( منطقة الحل المشترك )</a:t>
            </a:r>
            <a:endParaRPr lang="ar-KW" sz="40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KW" sz="40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ص114</a:t>
            </a:r>
            <a:endParaRPr lang="ar-SA" sz="40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806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47B97-FBFB-8E74-4EBC-CC358A157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79CEF09-D174-73DB-9AAB-964EF32CF900}"/>
              </a:ext>
            </a:extLst>
          </p:cNvPr>
          <p:cNvGrpSpPr/>
          <p:nvPr/>
        </p:nvGrpSpPr>
        <p:grpSpPr>
          <a:xfrm>
            <a:off x="96083" y="0"/>
            <a:ext cx="12152231" cy="6863367"/>
            <a:chOff x="23242" y="-5368"/>
            <a:chExt cx="9115360" cy="68633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B49B1A3-E949-E785-EF37-348912EC9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2" y="-5368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B26553B-EFC2-782C-EDC8-B055F26193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66602" y="-4525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مستطيل: زوايا قطرية مستديرة 4">
            <a:extLst>
              <a:ext uri="{FF2B5EF4-FFF2-40B4-BE49-F238E27FC236}">
                <a16:creationId xmlns:a16="http://schemas.microsoft.com/office/drawing/2014/main" id="{EF9AE766-CCA5-A096-0BD8-37D4DF2A40D7}"/>
              </a:ext>
            </a:extLst>
          </p:cNvPr>
          <p:cNvSpPr/>
          <p:nvPr/>
        </p:nvSpPr>
        <p:spPr>
          <a:xfrm>
            <a:off x="3409322" y="2348880"/>
            <a:ext cx="5563934" cy="182880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4800" b="1" dirty="0"/>
              <a:t>التطبيق</a:t>
            </a:r>
          </a:p>
          <a:p>
            <a:pPr algn="ctr"/>
            <a:r>
              <a:rPr lang="ar-KW" sz="4800" b="1" dirty="0"/>
              <a:t>تمارين ذاتية (1) ص </a:t>
            </a:r>
            <a:r>
              <a:rPr lang="ar-KW" sz="4000" b="1" dirty="0"/>
              <a:t>122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3250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3C7EABB-61E4-F93F-C513-C19325B12396}"/>
              </a:ext>
            </a:extLst>
          </p:cNvPr>
          <p:cNvGrpSpPr/>
          <p:nvPr/>
        </p:nvGrpSpPr>
        <p:grpSpPr>
          <a:xfrm>
            <a:off x="30986" y="-5368"/>
            <a:ext cx="12152231" cy="6863367"/>
            <a:chOff x="23242" y="-5368"/>
            <a:chExt cx="9115360" cy="68633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1826062-E9B3-40C1-ACB4-23E9CF806C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2" y="-5368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8B83C0-1B94-2259-7D31-89C4A53E22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66602" y="-4525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4417EBFF-78B5-161D-2BDD-6CC1BDB27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662" y="-6212"/>
            <a:ext cx="7510555" cy="152673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845D879-6118-D87D-C6A3-D00DA9C33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090" y="1520524"/>
            <a:ext cx="5591955" cy="154326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9BCC4A6-E420-BC1A-F338-34A30307C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5569" y="3105897"/>
            <a:ext cx="4978289" cy="248363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6D49FAB-8DC0-52D4-9D80-E4EEDE4BD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1310" y="5890980"/>
            <a:ext cx="4766809" cy="99394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ED8A453-3AA2-8811-61F1-37AF2066B0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600" y="1234070"/>
            <a:ext cx="4839375" cy="4639322"/>
          </a:xfrm>
          <a:prstGeom prst="rect">
            <a:avLst/>
          </a:prstGeom>
        </p:spPr>
      </p:pic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6A614735-A391-A3B3-6F43-0AE0DFD23E95}"/>
              </a:ext>
            </a:extLst>
          </p:cNvPr>
          <p:cNvCxnSpPr>
            <a:cxnSpLocks/>
          </p:cNvCxnSpPr>
          <p:nvPr/>
        </p:nvCxnSpPr>
        <p:spPr>
          <a:xfrm flipV="1">
            <a:off x="1104326" y="1520524"/>
            <a:ext cx="2663218" cy="4356748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B86E11D7-710E-8B7C-7DDD-BAF634FD48F9}"/>
              </a:ext>
            </a:extLst>
          </p:cNvPr>
          <p:cNvSpPr/>
          <p:nvPr/>
        </p:nvSpPr>
        <p:spPr>
          <a:xfrm>
            <a:off x="2906288" y="2636912"/>
            <a:ext cx="172301" cy="2353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88AA24F8-6353-1047-9542-A17523C70B81}"/>
              </a:ext>
            </a:extLst>
          </p:cNvPr>
          <p:cNvSpPr/>
          <p:nvPr/>
        </p:nvSpPr>
        <p:spPr>
          <a:xfrm>
            <a:off x="2206774" y="3862521"/>
            <a:ext cx="229161" cy="2353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7F39FDA0-FEE4-8F90-EE77-BD8D7DD59742}"/>
              </a:ext>
            </a:extLst>
          </p:cNvPr>
          <p:cNvSpPr/>
          <p:nvPr/>
        </p:nvSpPr>
        <p:spPr>
          <a:xfrm>
            <a:off x="2566813" y="3254885"/>
            <a:ext cx="229161" cy="23538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A74A6F10-63AC-4607-1A7B-63EF3C8275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294" y="1266327"/>
            <a:ext cx="4829849" cy="46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1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34CB42E-0AC8-DC5A-7F13-B1357740AD80}"/>
              </a:ext>
            </a:extLst>
          </p:cNvPr>
          <p:cNvGrpSpPr/>
          <p:nvPr/>
        </p:nvGrpSpPr>
        <p:grpSpPr>
          <a:xfrm>
            <a:off x="30986" y="-5368"/>
            <a:ext cx="12152231" cy="6863367"/>
            <a:chOff x="23242" y="-5368"/>
            <a:chExt cx="9115360" cy="68633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EC7CFCE-23DC-2B61-AFAE-C52D2510F3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2" y="-5368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096EEC-D491-83AE-1263-62E7AC833D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66602" y="-4525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مستطيل: زوايا قطرية مستديرة 4">
            <a:extLst>
              <a:ext uri="{FF2B5EF4-FFF2-40B4-BE49-F238E27FC236}">
                <a16:creationId xmlns:a16="http://schemas.microsoft.com/office/drawing/2014/main" id="{96096BCC-4A8F-6BFF-F632-8FB6487C2510}"/>
              </a:ext>
            </a:extLst>
          </p:cNvPr>
          <p:cNvSpPr/>
          <p:nvPr/>
        </p:nvSpPr>
        <p:spPr>
          <a:xfrm>
            <a:off x="3409322" y="2348880"/>
            <a:ext cx="5563934" cy="182880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4800" b="1" dirty="0"/>
              <a:t>التطبيق</a:t>
            </a:r>
          </a:p>
          <a:p>
            <a:pPr algn="ctr"/>
            <a:r>
              <a:rPr lang="ar-KW" sz="4800" b="1" dirty="0"/>
              <a:t>تمارين ذاتية (2) ص </a:t>
            </a:r>
            <a:r>
              <a:rPr lang="ar-KW" sz="4000" b="1" dirty="0"/>
              <a:t>123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0827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30986" y="-5368"/>
            <a:ext cx="12152231" cy="6863367"/>
            <a:chOff x="23242" y="-5368"/>
            <a:chExt cx="9115360" cy="686336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2" y="-5368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66602" y="-4525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نجمة ذات 16 نقطة 2"/>
          <p:cNvSpPr/>
          <p:nvPr/>
        </p:nvSpPr>
        <p:spPr>
          <a:xfrm>
            <a:off x="2494806" y="188640"/>
            <a:ext cx="7272808" cy="1872208"/>
          </a:xfrm>
          <a:prstGeom prst="star16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التقييم المختصر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8" y="2492600"/>
            <a:ext cx="10517326" cy="82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E81BDB4-7519-DF1B-BC81-B144BBA80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72" y="3978695"/>
            <a:ext cx="11431877" cy="1512168"/>
          </a:xfrm>
          <a:prstGeom prst="rect">
            <a:avLst/>
          </a:prstGeom>
        </p:spPr>
      </p:pic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CE845B9B-E394-6360-7449-E8364A1D6A7C}"/>
              </a:ext>
            </a:extLst>
          </p:cNvPr>
          <p:cNvSpPr/>
          <p:nvPr/>
        </p:nvSpPr>
        <p:spPr>
          <a:xfrm>
            <a:off x="811545" y="4338735"/>
            <a:ext cx="576064" cy="7920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9900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/>
          <a:stretch/>
        </p:blipFill>
        <p:spPr bwMode="auto">
          <a:xfrm rot="5400000">
            <a:off x="2641866" y="-2690542"/>
            <a:ext cx="6858002" cy="1223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2566814" y="2568967"/>
            <a:ext cx="7344816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4400" b="1" dirty="0"/>
              <a:t>بناتي الغاليات </a:t>
            </a:r>
          </a:p>
          <a:p>
            <a:pPr algn="ctr"/>
            <a:r>
              <a:rPr lang="ar-KW" sz="4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أتمنى لكن التوفيق والنجاح </a:t>
            </a:r>
          </a:p>
        </p:txBody>
      </p:sp>
    </p:spTree>
    <p:extLst>
      <p:ext uri="{BB962C8B-B14F-4D97-AF65-F5344CB8AC3E}">
        <p14:creationId xmlns:p14="http://schemas.microsoft.com/office/powerpoint/2010/main" val="26149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29517" y="40129"/>
            <a:ext cx="12131378" cy="6862525"/>
            <a:chOff x="-20379" y="-254942"/>
            <a:chExt cx="9099718" cy="68625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379" y="-254941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07339" y="-254942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مستطيل 5">
            <a:extLst>
              <a:ext uri="{FF2B5EF4-FFF2-40B4-BE49-F238E27FC236}">
                <a16:creationId xmlns:a16="http://schemas.microsoft.com/office/drawing/2014/main" id="{7D2CEDA4-1B8A-41ED-AE16-A2F6DE2EEB7C}"/>
              </a:ext>
            </a:extLst>
          </p:cNvPr>
          <p:cNvSpPr/>
          <p:nvPr/>
        </p:nvSpPr>
        <p:spPr>
          <a:xfrm>
            <a:off x="2854846" y="188640"/>
            <a:ext cx="656384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KW" sz="3600" b="1" dirty="0">
                <a:ln>
                  <a:solidFill>
                    <a:schemeClr val="tx1"/>
                  </a:solidFill>
                </a:ln>
                <a:latin typeface="Simplified Arabic" panose="02020603050405020304" pitchFamily="18" charset="-78"/>
                <a:cs typeface="Simplified Arabic" panose="02020603050405020304" pitchFamily="18" charset="-78"/>
              </a:rPr>
              <a:t>رقم 6 أ ، ب صفحة (83)</a:t>
            </a:r>
          </a:p>
        </p:txBody>
      </p:sp>
      <p:cxnSp>
        <p:nvCxnSpPr>
          <p:cNvPr id="44" name="رابط مستقيم 43"/>
          <p:cNvCxnSpPr/>
          <p:nvPr/>
        </p:nvCxnSpPr>
        <p:spPr>
          <a:xfrm>
            <a:off x="6383726" y="1988840"/>
            <a:ext cx="0" cy="4869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شكل بيضاوي 3"/>
          <p:cNvSpPr/>
          <p:nvPr/>
        </p:nvSpPr>
        <p:spPr>
          <a:xfrm>
            <a:off x="10910053" y="221366"/>
            <a:ext cx="1487096" cy="1836655"/>
          </a:xfrm>
          <a:prstGeom prst="ellipse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بداية الدرس</a:t>
            </a:r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D2DEF35F-C567-0B52-107D-3574801AC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7" y="976196"/>
            <a:ext cx="10855476" cy="5333123"/>
          </a:xfrm>
          <a:prstGeom prst="rect">
            <a:avLst/>
          </a:prstGeom>
        </p:spPr>
      </p:pic>
      <p:sp>
        <p:nvSpPr>
          <p:cNvPr id="47" name="مربع نص 46">
            <a:extLst>
              <a:ext uri="{FF2B5EF4-FFF2-40B4-BE49-F238E27FC236}">
                <a16:creationId xmlns:a16="http://schemas.microsoft.com/office/drawing/2014/main" id="{4D97499E-76BF-A814-660C-A33C4D919DFF}"/>
              </a:ext>
            </a:extLst>
          </p:cNvPr>
          <p:cNvSpPr txBox="1"/>
          <p:nvPr/>
        </p:nvSpPr>
        <p:spPr>
          <a:xfrm>
            <a:off x="1231849" y="2866158"/>
            <a:ext cx="3079754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KW" sz="3200" b="1" dirty="0">
                <a:ln>
                  <a:solidFill>
                    <a:srgbClr val="002060"/>
                  </a:solidFill>
                </a:ln>
                <a:solidFill>
                  <a:srgbClr val="0000CC"/>
                </a:solidFill>
              </a:rPr>
              <a:t>س -3 +3  ≤ 0 + 3 </a:t>
            </a:r>
          </a:p>
          <a:p>
            <a:endParaRPr lang="ar-KW" sz="3200" b="1" dirty="0">
              <a:ln>
                <a:solidFill>
                  <a:srgbClr val="002060"/>
                </a:solidFill>
              </a:ln>
              <a:solidFill>
                <a:srgbClr val="0000CC"/>
              </a:solidFill>
            </a:endParaRPr>
          </a:p>
          <a:p>
            <a:r>
              <a:rPr lang="ar-KW" sz="3200" b="1" dirty="0">
                <a:ln>
                  <a:solidFill>
                    <a:srgbClr val="002060"/>
                  </a:solidFill>
                </a:ln>
                <a:solidFill>
                  <a:srgbClr val="0000CC"/>
                </a:solidFill>
              </a:rPr>
              <a:t>س ≤ 3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966A1906-3012-5CD9-4E45-7DB8080D8183}"/>
              </a:ext>
            </a:extLst>
          </p:cNvPr>
          <p:cNvSpPr txBox="1"/>
          <p:nvPr/>
        </p:nvSpPr>
        <p:spPr>
          <a:xfrm>
            <a:off x="7258303" y="2818767"/>
            <a:ext cx="1733231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KW" sz="3200" b="1" dirty="0">
                <a:ln>
                  <a:solidFill>
                    <a:srgbClr val="002060"/>
                  </a:solidFill>
                </a:ln>
                <a:solidFill>
                  <a:srgbClr val="0000CC"/>
                </a:solidFill>
              </a:rPr>
              <a:t>س &gt; 7 -2</a:t>
            </a:r>
          </a:p>
          <a:p>
            <a:endParaRPr lang="ar-KW" sz="3200" b="1" dirty="0">
              <a:ln>
                <a:solidFill>
                  <a:srgbClr val="002060"/>
                </a:solidFill>
              </a:ln>
              <a:solidFill>
                <a:srgbClr val="0000CC"/>
              </a:solidFill>
            </a:endParaRPr>
          </a:p>
          <a:p>
            <a:r>
              <a:rPr lang="ar-KW" sz="3200" b="1" dirty="0">
                <a:ln>
                  <a:solidFill>
                    <a:srgbClr val="002060"/>
                  </a:solidFill>
                </a:ln>
                <a:solidFill>
                  <a:srgbClr val="0000CC"/>
                </a:solidFill>
              </a:rPr>
              <a:t>س &gt; 5</a:t>
            </a:r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BAD8D19A-D1C3-4505-F587-8EC7A2DFE3C0}"/>
              </a:ext>
            </a:extLst>
          </p:cNvPr>
          <p:cNvSpPr/>
          <p:nvPr/>
        </p:nvSpPr>
        <p:spPr>
          <a:xfrm>
            <a:off x="6901733" y="4886316"/>
            <a:ext cx="316572" cy="2880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1F79CB66-39F9-47D6-2BAC-B15DED522A1B}"/>
              </a:ext>
            </a:extLst>
          </p:cNvPr>
          <p:cNvSpPr/>
          <p:nvPr/>
        </p:nvSpPr>
        <p:spPr>
          <a:xfrm>
            <a:off x="2771726" y="4947123"/>
            <a:ext cx="316572" cy="2880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BC34F02-EEAE-99F5-9652-880A64A3D05A}"/>
              </a:ext>
            </a:extLst>
          </p:cNvPr>
          <p:cNvSpPr txBox="1"/>
          <p:nvPr/>
        </p:nvSpPr>
        <p:spPr>
          <a:xfrm>
            <a:off x="5469326" y="5148096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</a:rPr>
              <a:t>5</a:t>
            </a:r>
            <a:endParaRPr lang="ar-SA" sz="48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3DD1FD0-8F13-96AC-A968-8511A49280C2}"/>
              </a:ext>
            </a:extLst>
          </p:cNvPr>
          <p:cNvSpPr txBox="1"/>
          <p:nvPr/>
        </p:nvSpPr>
        <p:spPr>
          <a:xfrm>
            <a:off x="1289376" y="5235155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800" b="1" dirty="0">
                <a:solidFill>
                  <a:srgbClr val="FF0000"/>
                </a:solidFill>
              </a:rPr>
              <a:t>3</a:t>
            </a:r>
            <a:endParaRPr lang="ar-SA" sz="48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54" name="رابط كسهم مستقيم 53">
            <a:extLst>
              <a:ext uri="{FF2B5EF4-FFF2-40B4-BE49-F238E27FC236}">
                <a16:creationId xmlns:a16="http://schemas.microsoft.com/office/drawing/2014/main" id="{117F0602-D9D2-3C1C-5590-888398C6DD4D}"/>
              </a:ext>
            </a:extLst>
          </p:cNvPr>
          <p:cNvCxnSpPr>
            <a:cxnSpLocks/>
          </p:cNvCxnSpPr>
          <p:nvPr/>
        </p:nvCxnSpPr>
        <p:spPr>
          <a:xfrm flipV="1">
            <a:off x="7114419" y="4855363"/>
            <a:ext cx="1877115" cy="309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رابط كسهم مستقيم 56">
            <a:extLst>
              <a:ext uri="{FF2B5EF4-FFF2-40B4-BE49-F238E27FC236}">
                <a16:creationId xmlns:a16="http://schemas.microsoft.com/office/drawing/2014/main" id="{B6027A65-4237-5F5B-22AC-617FD8B246FE}"/>
              </a:ext>
            </a:extLst>
          </p:cNvPr>
          <p:cNvCxnSpPr>
            <a:cxnSpLocks/>
          </p:cNvCxnSpPr>
          <p:nvPr/>
        </p:nvCxnSpPr>
        <p:spPr>
          <a:xfrm flipH="1">
            <a:off x="838622" y="4891582"/>
            <a:ext cx="2016224" cy="102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40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47" grpId="0"/>
      <p:bldP spid="49" grpId="0"/>
      <p:bldP spid="50" grpId="0" animBg="1"/>
      <p:bldP spid="51" grpId="0" animBg="1"/>
      <p:bldP spid="52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F6AC419-2F35-A634-F590-C44E9E18DD9F}"/>
              </a:ext>
            </a:extLst>
          </p:cNvPr>
          <p:cNvGrpSpPr/>
          <p:nvPr/>
        </p:nvGrpSpPr>
        <p:grpSpPr>
          <a:xfrm>
            <a:off x="30986" y="-5368"/>
            <a:ext cx="12152231" cy="6863367"/>
            <a:chOff x="23242" y="-5368"/>
            <a:chExt cx="9115360" cy="68633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114E6F8-4975-4824-C479-3874D6DC7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2" y="-5368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8E51C62-BE76-67E7-DE31-D388E08199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66602" y="-4525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9EC35473-520D-3AD3-B3F1-F8D191F66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5" y="844"/>
            <a:ext cx="12152231" cy="685715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1F68E9E9-B6F1-C840-9E0F-D1AB831722C8}"/>
              </a:ext>
            </a:extLst>
          </p:cNvPr>
          <p:cNvSpPr txBox="1"/>
          <p:nvPr/>
        </p:nvSpPr>
        <p:spPr>
          <a:xfrm>
            <a:off x="6599262" y="2718008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الاولى</a:t>
            </a:r>
            <a:endParaRPr lang="ar-SA" sz="40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5C3622B-15EB-9AF8-63D6-199C28BA0BE9}"/>
              </a:ext>
            </a:extLst>
          </p:cNvPr>
          <p:cNvSpPr txBox="1"/>
          <p:nvPr/>
        </p:nvSpPr>
        <p:spPr>
          <a:xfrm>
            <a:off x="5015086" y="2718008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متغيرين</a:t>
            </a:r>
            <a:endParaRPr lang="ar-SA" sz="40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F421C59-A0C8-0F47-172C-97D0507DC624}"/>
              </a:ext>
            </a:extLst>
          </p:cNvPr>
          <p:cNvSpPr txBox="1"/>
          <p:nvPr/>
        </p:nvSpPr>
        <p:spPr>
          <a:xfrm>
            <a:off x="6820319" y="378904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لا</a:t>
            </a:r>
            <a:endParaRPr lang="ar-SA" sz="40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3871F82-EC58-8BEA-9955-B23802953BB2}"/>
              </a:ext>
            </a:extLst>
          </p:cNvPr>
          <p:cNvSpPr txBox="1"/>
          <p:nvPr/>
        </p:nvSpPr>
        <p:spPr>
          <a:xfrm>
            <a:off x="5448327" y="478758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نعم</a:t>
            </a:r>
            <a:endParaRPr lang="ar-SA" sz="40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0ACBE29-60DB-772F-EFCB-FF2A04564427}"/>
              </a:ext>
            </a:extLst>
          </p:cNvPr>
          <p:cNvSpPr txBox="1"/>
          <p:nvPr/>
        </p:nvSpPr>
        <p:spPr>
          <a:xfrm>
            <a:off x="766614" y="5495468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4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نعم</a:t>
            </a:r>
            <a:endParaRPr lang="ar-SA" sz="4000" b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2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8686646-0B73-AAB2-43EE-D032A524D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858" cy="3429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9927EE1-3067-F080-AB43-636B20F52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43" y="3429000"/>
            <a:ext cx="11953328" cy="320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7FACACA-992B-D94B-80A6-7F9D2F210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150" y="1735236"/>
            <a:ext cx="5843279" cy="129614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7FC0D2D-2668-1692-CAA2-2E650288C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659"/>
            <a:ext cx="5807174" cy="362537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DC1BC09-46E4-5E3C-41DD-267BAD3D3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942" y="3697916"/>
            <a:ext cx="8364117" cy="129614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6ADFC9B-7FD1-3872-3AA7-D6F64D89C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42" y="5360609"/>
            <a:ext cx="11964517" cy="159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4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30986" y="-5368"/>
            <a:ext cx="12152231" cy="6863367"/>
            <a:chOff x="23242" y="-5368"/>
            <a:chExt cx="9115360" cy="686336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2" y="-5368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66602" y="-4525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شكل بيضاوي 8"/>
          <p:cNvSpPr/>
          <p:nvPr/>
        </p:nvSpPr>
        <p:spPr>
          <a:xfrm>
            <a:off x="46534" y="-5368"/>
            <a:ext cx="1487096" cy="1836655"/>
          </a:xfrm>
          <a:prstGeom prst="ellipse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عرض الدرس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D37CEDF-4BDE-B6F6-D5AB-88913EFDC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01" y="1831287"/>
            <a:ext cx="11245802" cy="346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30986" y="-5368"/>
            <a:ext cx="12152231" cy="6863367"/>
            <a:chOff x="23242" y="-5368"/>
            <a:chExt cx="9115360" cy="686336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2" y="-5368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66602" y="-4525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AEB187DB-FD47-C445-1DD0-ECBADEFC9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678" y="468708"/>
            <a:ext cx="8568952" cy="5328592"/>
          </a:xfrm>
          <a:prstGeom prst="rect">
            <a:avLst/>
          </a:prstGeom>
        </p:spPr>
      </p:pic>
      <p:sp>
        <p:nvSpPr>
          <p:cNvPr id="10" name="شكل حر: شكل 5">
            <a:extLst>
              <a:ext uri="{FF2B5EF4-FFF2-40B4-BE49-F238E27FC236}">
                <a16:creationId xmlns:a16="http://schemas.microsoft.com/office/drawing/2014/main" id="{CDF36B27-CDA7-37E4-4903-FD5943085E72}"/>
              </a:ext>
            </a:extLst>
          </p:cNvPr>
          <p:cNvSpPr/>
          <p:nvPr/>
        </p:nvSpPr>
        <p:spPr>
          <a:xfrm rot="5021362">
            <a:off x="4472088" y="1073961"/>
            <a:ext cx="3869776" cy="5126197"/>
          </a:xfrm>
          <a:custGeom>
            <a:avLst/>
            <a:gdLst>
              <a:gd name="connsiteX0" fmla="*/ 2377440 w 2377440"/>
              <a:gd name="connsiteY0" fmla="*/ 0 h 2377440"/>
              <a:gd name="connsiteX1" fmla="*/ 0 w 2377440"/>
              <a:gd name="connsiteY1" fmla="*/ 0 h 2377440"/>
              <a:gd name="connsiteX2" fmla="*/ 0 w 2377440"/>
              <a:gd name="connsiteY2" fmla="*/ 2377440 h 2377440"/>
              <a:gd name="connsiteX3" fmla="*/ 2299063 w 2377440"/>
              <a:gd name="connsiteY3" fmla="*/ 26126 h 2377440"/>
              <a:gd name="connsiteX4" fmla="*/ 2325189 w 2377440"/>
              <a:gd name="connsiteY4" fmla="*/ 39189 h 2377440"/>
              <a:gd name="connsiteX5" fmla="*/ 2325189 w 2377440"/>
              <a:gd name="connsiteY5" fmla="*/ 39189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7440" h="2377440">
                <a:moveTo>
                  <a:pt x="2377440" y="0"/>
                </a:moveTo>
                <a:lnTo>
                  <a:pt x="0" y="0"/>
                </a:lnTo>
                <a:lnTo>
                  <a:pt x="0" y="2377440"/>
                </a:lnTo>
                <a:lnTo>
                  <a:pt x="2299063" y="26126"/>
                </a:lnTo>
                <a:lnTo>
                  <a:pt x="2325189" y="39189"/>
                </a:lnTo>
                <a:lnTo>
                  <a:pt x="2325189" y="39189"/>
                </a:lnTo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851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845A22B-5F05-D1F5-ABDA-F8D0EAFD6587}"/>
              </a:ext>
            </a:extLst>
          </p:cNvPr>
          <p:cNvGrpSpPr/>
          <p:nvPr/>
        </p:nvGrpSpPr>
        <p:grpSpPr>
          <a:xfrm>
            <a:off x="0" y="-99392"/>
            <a:ext cx="12152231" cy="6863367"/>
            <a:chOff x="23242" y="-5368"/>
            <a:chExt cx="9115360" cy="68633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39ED9F7-1EA0-A47A-3DB3-CA205DA492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2" y="-5368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7088C66-5A13-956E-37B8-58C45B16DF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66602" y="-4525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2EFCEA17-543E-9E59-043E-EBD5997E2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8" y="668330"/>
            <a:ext cx="7250108" cy="484890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50E9F79-B4DD-1C37-0879-09DC23DB9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351" y="1340768"/>
            <a:ext cx="4591968" cy="1512168"/>
          </a:xfrm>
          <a:prstGeom prst="rect">
            <a:avLst/>
          </a:prstGeom>
        </p:spPr>
      </p:pic>
      <p:sp>
        <p:nvSpPr>
          <p:cNvPr id="9" name="شكل حر: شكل 8">
            <a:extLst>
              <a:ext uri="{FF2B5EF4-FFF2-40B4-BE49-F238E27FC236}">
                <a16:creationId xmlns:a16="http://schemas.microsoft.com/office/drawing/2014/main" id="{B0BC5170-AF09-2D86-D2DB-5893236D6FD8}"/>
              </a:ext>
            </a:extLst>
          </p:cNvPr>
          <p:cNvSpPr/>
          <p:nvPr/>
        </p:nvSpPr>
        <p:spPr>
          <a:xfrm rot="17165630">
            <a:off x="2026588" y="639330"/>
            <a:ext cx="3543495" cy="6348444"/>
          </a:xfrm>
          <a:custGeom>
            <a:avLst/>
            <a:gdLst>
              <a:gd name="connsiteX0" fmla="*/ 2965269 w 2965269"/>
              <a:gd name="connsiteY0" fmla="*/ 0 h 3200400"/>
              <a:gd name="connsiteX1" fmla="*/ 13063 w 2965269"/>
              <a:gd name="connsiteY1" fmla="*/ 0 h 3200400"/>
              <a:gd name="connsiteX2" fmla="*/ 0 w 2965269"/>
              <a:gd name="connsiteY2" fmla="*/ 3200400 h 3200400"/>
              <a:gd name="connsiteX3" fmla="*/ 1423852 w 2965269"/>
              <a:gd name="connsiteY3" fmla="*/ 3174274 h 3200400"/>
              <a:gd name="connsiteX4" fmla="*/ 2965269 w 2965269"/>
              <a:gd name="connsiteY4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269" h="3200400">
                <a:moveTo>
                  <a:pt x="2965269" y="0"/>
                </a:moveTo>
                <a:lnTo>
                  <a:pt x="13063" y="0"/>
                </a:lnTo>
                <a:cubicBezTo>
                  <a:pt x="8709" y="1066800"/>
                  <a:pt x="4354" y="2133600"/>
                  <a:pt x="0" y="3200400"/>
                </a:cubicBezTo>
                <a:lnTo>
                  <a:pt x="1423852" y="3174274"/>
                </a:lnTo>
                <a:lnTo>
                  <a:pt x="2965269" y="0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1533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05F88-F288-BAB9-82A8-7DB5E7C4D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BBFD857-D843-1472-72D3-C5110980553A}"/>
              </a:ext>
            </a:extLst>
          </p:cNvPr>
          <p:cNvGrpSpPr/>
          <p:nvPr/>
        </p:nvGrpSpPr>
        <p:grpSpPr>
          <a:xfrm>
            <a:off x="30986" y="-5368"/>
            <a:ext cx="12152231" cy="6863367"/>
            <a:chOff x="23242" y="-5368"/>
            <a:chExt cx="9115360" cy="68633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E7A0A55-8B8F-1A92-84F9-21214849BE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2" y="-5368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37AEC3-180D-B1CC-0D2D-39CD3CEB4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566602" y="-4525"/>
              <a:ext cx="4572000" cy="6862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685C9798-37D1-C163-B545-424EDB73C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350" y="980728"/>
            <a:ext cx="4569557" cy="111136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18FDABE-E75B-7287-AB80-1CDEB097B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70" y="1124744"/>
            <a:ext cx="4572638" cy="4772691"/>
          </a:xfrm>
          <a:prstGeom prst="rect">
            <a:avLst/>
          </a:prstGeom>
        </p:spPr>
      </p:pic>
      <p:sp>
        <p:nvSpPr>
          <p:cNvPr id="9" name="شكل حر: شكل 13">
            <a:extLst>
              <a:ext uri="{FF2B5EF4-FFF2-40B4-BE49-F238E27FC236}">
                <a16:creationId xmlns:a16="http://schemas.microsoft.com/office/drawing/2014/main" id="{E9561B87-ED1D-2985-B437-4A8CF4F63931}"/>
              </a:ext>
            </a:extLst>
          </p:cNvPr>
          <p:cNvSpPr/>
          <p:nvPr/>
        </p:nvSpPr>
        <p:spPr>
          <a:xfrm rot="6859261">
            <a:off x="1330307" y="1975440"/>
            <a:ext cx="3336113" cy="4479790"/>
          </a:xfrm>
          <a:custGeom>
            <a:avLst/>
            <a:gdLst>
              <a:gd name="connsiteX0" fmla="*/ 1554480 w 2769326"/>
              <a:gd name="connsiteY0" fmla="*/ 0 h 3200400"/>
              <a:gd name="connsiteX1" fmla="*/ 2769326 w 2769326"/>
              <a:gd name="connsiteY1" fmla="*/ 0 h 3200400"/>
              <a:gd name="connsiteX2" fmla="*/ 2769326 w 2769326"/>
              <a:gd name="connsiteY2" fmla="*/ 3200400 h 3200400"/>
              <a:gd name="connsiteX3" fmla="*/ 0 w 2769326"/>
              <a:gd name="connsiteY3" fmla="*/ 3200400 h 3200400"/>
              <a:gd name="connsiteX4" fmla="*/ 1554480 w 2769326"/>
              <a:gd name="connsiteY4" fmla="*/ 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326" h="3200400">
                <a:moveTo>
                  <a:pt x="1554480" y="0"/>
                </a:moveTo>
                <a:lnTo>
                  <a:pt x="2769326" y="0"/>
                </a:lnTo>
                <a:lnTo>
                  <a:pt x="2769326" y="3200400"/>
                </a:lnTo>
                <a:lnTo>
                  <a:pt x="0" y="3200400"/>
                </a:lnTo>
                <a:lnTo>
                  <a:pt x="1554480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dirty="0"/>
          </a:p>
        </p:txBody>
      </p:sp>
    </p:spTree>
    <p:extLst>
      <p:ext uri="{BB962C8B-B14F-4D97-AF65-F5344CB8AC3E}">
        <p14:creationId xmlns:p14="http://schemas.microsoft.com/office/powerpoint/2010/main" val="128840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77</Words>
  <Application>Microsoft Office PowerPoint</Application>
  <PresentationFormat>مخصص</PresentationFormat>
  <Paragraphs>29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Calibri</vt:lpstr>
      <vt:lpstr>Simplified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Lenovo</dc:creator>
  <cp:lastModifiedBy>Ayman Alfiqy</cp:lastModifiedBy>
  <cp:revision>31</cp:revision>
  <dcterms:created xsi:type="dcterms:W3CDTF">2021-04-03T14:45:04Z</dcterms:created>
  <dcterms:modified xsi:type="dcterms:W3CDTF">2026-02-28T19:56:53Z</dcterms:modified>
</cp:coreProperties>
</file>