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8"/>
  </p:notesMasterIdLst>
  <p:sldIdLst>
    <p:sldId id="978" r:id="rId2"/>
    <p:sldId id="979" r:id="rId3"/>
    <p:sldId id="980" r:id="rId4"/>
    <p:sldId id="981" r:id="rId5"/>
    <p:sldId id="982" r:id="rId6"/>
    <p:sldId id="983" r:id="rId7"/>
    <p:sldId id="984" r:id="rId8"/>
    <p:sldId id="988" r:id="rId9"/>
    <p:sldId id="987" r:id="rId10"/>
    <p:sldId id="989" r:id="rId11"/>
    <p:sldId id="990" r:id="rId12"/>
    <p:sldId id="991" r:id="rId13"/>
    <p:sldId id="1019" r:id="rId14"/>
    <p:sldId id="1020" r:id="rId15"/>
    <p:sldId id="1021" r:id="rId16"/>
    <p:sldId id="102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FFFF99"/>
    <a:srgbClr val="FFFF66"/>
    <a:srgbClr val="FFFFCC"/>
    <a:srgbClr val="FFFF00"/>
    <a:srgbClr val="0000FF"/>
    <a:srgbClr val="763A66"/>
    <a:srgbClr val="0F6FC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47" autoAdjust="0"/>
    <p:restoredTop sz="92832" autoAdjust="0"/>
  </p:normalViewPr>
  <p:slideViewPr>
    <p:cSldViewPr snapToGrid="0">
      <p:cViewPr varScale="1">
        <p:scale>
          <a:sx n="65" d="100"/>
          <a:sy n="65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3/23/2026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4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 l="13692" t="11207" r="11304" b="10776"/>
          <a:stretch>
            <a:fillRect/>
          </a:stretch>
        </p:blipFill>
        <p:spPr bwMode="auto">
          <a:xfrm>
            <a:off x="15766" y="378372"/>
            <a:ext cx="9108000" cy="56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3329" t="19828" r="35053" b="24569"/>
          <a:stretch>
            <a:fillRect/>
          </a:stretch>
        </p:blipFill>
        <p:spPr bwMode="auto">
          <a:xfrm>
            <a:off x="0" y="409904"/>
            <a:ext cx="9144000" cy="553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1026" t="26078" r="10456" b="59036"/>
          <a:stretch>
            <a:fillRect/>
          </a:stretch>
        </p:blipFill>
        <p:spPr bwMode="auto">
          <a:xfrm>
            <a:off x="0" y="488732"/>
            <a:ext cx="9170041" cy="977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 rot="10800000">
            <a:off x="4592292" y="2270259"/>
            <a:ext cx="23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Alternate Process 8"/>
          <p:cNvSpPr/>
          <p:nvPr/>
        </p:nvSpPr>
        <p:spPr>
          <a:xfrm>
            <a:off x="7078717" y="1986459"/>
            <a:ext cx="20652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ميل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211605" y="1655384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517922" y="1844570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650818" y="1671149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227370" y="2333301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549453" y="2506721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666583" y="2349066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099028" y="2002226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1376378" y="2301789"/>
            <a:ext cx="262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3105797" y="1686914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412114" y="1876100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545010" y="1702679"/>
            <a:ext cx="82800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(ــ1)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8860" y="2364831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443645" y="2538251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529243" y="2380596"/>
            <a:ext cx="82800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(ــ1)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98631" y="2017990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31525" y="2017993"/>
            <a:ext cx="772510" cy="54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7378263" y="2033752"/>
            <a:ext cx="75674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4481937" y="3626095"/>
            <a:ext cx="23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Alternate Process 28"/>
          <p:cNvSpPr/>
          <p:nvPr/>
        </p:nvSpPr>
        <p:spPr>
          <a:xfrm>
            <a:off x="6889531" y="3342295"/>
            <a:ext cx="2286009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ميل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6101250" y="3011220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5407567" y="3200406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4540463" y="3026985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117015" y="3689137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5439098" y="3862557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4556228" y="3704902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3988673" y="3358062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1266023" y="3657625"/>
            <a:ext cx="262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lowchart: Alternate Process 40"/>
          <p:cNvSpPr/>
          <p:nvPr/>
        </p:nvSpPr>
        <p:spPr>
          <a:xfrm>
            <a:off x="2995442" y="3042750"/>
            <a:ext cx="82800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(ــ7)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2301759" y="3231936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1434655" y="3058515"/>
            <a:ext cx="82800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3058505" y="3720667"/>
            <a:ext cx="82800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(ــ1)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2333290" y="3894087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418888" y="3736432"/>
            <a:ext cx="82800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835574" y="3373826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-31532" y="3373829"/>
            <a:ext cx="772510" cy="54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7409802" y="3389588"/>
            <a:ext cx="75674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Alternate Process 49"/>
          <p:cNvSpPr/>
          <p:nvPr/>
        </p:nvSpPr>
        <p:spPr>
          <a:xfrm>
            <a:off x="6211614" y="4587772"/>
            <a:ext cx="2932386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أي أن م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=م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6211614" y="5281454"/>
            <a:ext cx="2932386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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//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0800000">
            <a:off x="7676191" y="5328746"/>
            <a:ext cx="648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824852" y="5328746"/>
            <a:ext cx="648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2096814" y="5281454"/>
            <a:ext cx="3862552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ولكنهما يشتركان في النقطة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2979683" y="5927841"/>
            <a:ext cx="616431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 تكون النقاط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أ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 ،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ب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 ،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جـ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"/>
              </a:rPr>
              <a:t> على استقامة واحدة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1989" t="23707" r="10577" b="59914"/>
          <a:stretch>
            <a:fillRect/>
          </a:stretch>
        </p:blipFill>
        <p:spPr bwMode="auto">
          <a:xfrm>
            <a:off x="1671145" y="425669"/>
            <a:ext cx="7472855" cy="1198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3450" t="25646" r="61468" b="35776"/>
          <a:stretch>
            <a:fillRect/>
          </a:stretch>
        </p:blipFill>
        <p:spPr bwMode="auto">
          <a:xfrm>
            <a:off x="-1" y="2963917"/>
            <a:ext cx="3956265" cy="342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25446" t="11853" r="10214" b="73276"/>
          <a:stretch>
            <a:fillRect/>
          </a:stretch>
        </p:blipFill>
        <p:spPr bwMode="auto">
          <a:xfrm>
            <a:off x="315312" y="1907628"/>
            <a:ext cx="8371490" cy="1087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7583222" y="409908"/>
            <a:ext cx="1560777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تذكر أن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-1" y="993231"/>
            <a:ext cx="9144001" cy="1024755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المستقيم = ظل الزاوية التي يصنعها المستقيم مع </a:t>
            </a:r>
            <a:r>
              <a:rPr lang="ar-KW" sz="3600" b="1" dirty="0" err="1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الإتجاه</a:t>
            </a:r>
            <a:r>
              <a:rPr lang="ar-KW" sz="36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الموجب لمحور السينات</a:t>
            </a:r>
            <a:endParaRPr lang="en-GB" sz="36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4592291" y="3626094"/>
            <a:ext cx="23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7078716" y="3342294"/>
            <a:ext cx="20652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ميل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211604" y="3011219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517921" y="3200405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650817" y="3026984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227369" y="3689136"/>
            <a:ext cx="772510" cy="5400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5549452" y="3862556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556235" y="3704901"/>
            <a:ext cx="914389" cy="5400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(ــ2)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099027" y="3358061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7378262" y="3389587"/>
            <a:ext cx="75674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Alternate Process 22"/>
          <p:cNvSpPr/>
          <p:nvPr/>
        </p:nvSpPr>
        <p:spPr>
          <a:xfrm>
            <a:off x="3279222" y="3389593"/>
            <a:ext cx="772510" cy="54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6192569" y="4903101"/>
            <a:ext cx="129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owchart: Alternate Process 24"/>
          <p:cNvSpPr/>
          <p:nvPr/>
        </p:nvSpPr>
        <p:spPr>
          <a:xfrm>
            <a:off x="7725104" y="4619301"/>
            <a:ext cx="1418896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ظا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6258901" y="4288226"/>
            <a:ext cx="1182425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مقابل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6227368" y="4966143"/>
            <a:ext cx="1340080" cy="5400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مجاور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659813" y="4650834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3484180" y="4650834"/>
            <a:ext cx="772510" cy="54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4820455" y="4883358"/>
            <a:ext cx="7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4934597" y="4284249"/>
            <a:ext cx="57600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934596" y="4962166"/>
            <a:ext cx="576000" cy="5400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4335509" y="4646857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9" grpId="0" animBg="1"/>
      <p:bldP spid="32" grpId="0" animBg="1"/>
      <p:bldP spid="34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3934" t="19397" r="10335" b="63146"/>
          <a:stretch>
            <a:fillRect/>
          </a:stretch>
        </p:blipFill>
        <p:spPr bwMode="auto">
          <a:xfrm>
            <a:off x="1" y="504497"/>
            <a:ext cx="9144000" cy="1277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/>
          <a:srcRect l="37320" t="42673" r="28147" b="21983"/>
          <a:stretch>
            <a:fillRect/>
          </a:stretch>
        </p:blipFill>
        <p:spPr bwMode="auto">
          <a:xfrm>
            <a:off x="0" y="1702676"/>
            <a:ext cx="4272456" cy="2963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41198" t="12716" r="9971" b="59052"/>
          <a:stretch>
            <a:fillRect/>
          </a:stretch>
        </p:blipFill>
        <p:spPr bwMode="auto">
          <a:xfrm>
            <a:off x="2790497" y="378372"/>
            <a:ext cx="6353503" cy="1813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12723" t="46768" r="65224" b="9267"/>
          <a:stretch>
            <a:fillRect/>
          </a:stretch>
        </p:blipFill>
        <p:spPr bwMode="auto">
          <a:xfrm>
            <a:off x="5328744" y="2538248"/>
            <a:ext cx="3532941" cy="39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l="12801" t="11099" r="64661" b="44289"/>
          <a:stretch>
            <a:fillRect/>
          </a:stretch>
        </p:blipFill>
        <p:spPr bwMode="auto">
          <a:xfrm>
            <a:off x="409903" y="2475187"/>
            <a:ext cx="3558264" cy="39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46044" t="22629" r="10456" b="38578"/>
          <a:stretch>
            <a:fillRect/>
          </a:stretch>
        </p:blipFill>
        <p:spPr bwMode="auto">
          <a:xfrm>
            <a:off x="4761186" y="394138"/>
            <a:ext cx="4382814" cy="2197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6640" y="1855390"/>
          <a:ext cx="4346890" cy="38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6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91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1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77408" y="3810783"/>
            <a:ext cx="4680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93958" y="3728897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63888" y="254436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1568669" y="1820916"/>
            <a:ext cx="3121573" cy="3042745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>
            <a:off x="-348109" y="3805529"/>
            <a:ext cx="4680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51"/>
          <p:cNvSpPr txBox="1"/>
          <p:nvPr/>
        </p:nvSpPr>
        <p:spPr>
          <a:xfrm>
            <a:off x="4677740" y="3596923"/>
            <a:ext cx="504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رموز الرياضيات العربية"/>
                <a:cs typeface="رموز الرياضيات العربية"/>
              </a:rPr>
              <a:t>S</a:t>
            </a:r>
            <a:endParaRPr lang="ar-SA" sz="3600" dirty="0">
              <a:latin typeface="رموز الرياضيات العربية" pitchFamily="18" charset="0"/>
              <a:cs typeface="رموز الرياضيات العربية" pitchFamily="18" charset="0"/>
            </a:endParaRPr>
          </a:p>
        </p:txBody>
      </p:sp>
      <p:sp>
        <p:nvSpPr>
          <p:cNvPr id="28" name="مربع نص 52"/>
          <p:cNvSpPr txBox="1"/>
          <p:nvPr/>
        </p:nvSpPr>
        <p:spPr>
          <a:xfrm>
            <a:off x="1400824" y="1228072"/>
            <a:ext cx="504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رموز الرياضيات العربية"/>
                <a:cs typeface="رموز الرياضيات العربية"/>
              </a:rPr>
              <a:t>W</a:t>
            </a:r>
            <a:endParaRPr lang="ar-SA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066918" y="3744659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5292" y="3744659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02493" y="3744659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5458" y="3728893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9596" y="3744658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8642" y="3760425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ــ1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9913" y="3744658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ــ2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0010" y="3744658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ــ3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15123" y="3981139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ــ1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3599" y="4375277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ــ2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3598" y="4753651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ــ3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9362" y="5179322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ــ4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30890" y="3192864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0885" y="2798730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30896" y="2420360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6658" y="1963152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99361" y="1726671"/>
            <a:ext cx="545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2245655" y="2893904"/>
            <a:ext cx="39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492651" y="3030538"/>
            <a:ext cx="39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784310" y="294902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099035" y="435522"/>
            <a:ext cx="5044966" cy="62076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معدل التغير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916621" y="1135121"/>
            <a:ext cx="364175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التغير في المتغير التابع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التغير في المتغير المستقل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992014" y="1576555"/>
            <a:ext cx="345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Alternate Process 8"/>
          <p:cNvSpPr/>
          <p:nvPr/>
        </p:nvSpPr>
        <p:spPr>
          <a:xfrm>
            <a:off x="6999890" y="1292755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معدل التغير=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 l="16843" t="26294" r="12879" b="58620"/>
          <a:stretch>
            <a:fillRect/>
          </a:stretch>
        </p:blipFill>
        <p:spPr bwMode="auto">
          <a:xfrm>
            <a:off x="0" y="425669"/>
            <a:ext cx="9144000" cy="110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13935" t="40949" r="56500" b="10345"/>
          <a:stretch>
            <a:fillRect/>
          </a:stretch>
        </p:blipFill>
        <p:spPr bwMode="auto">
          <a:xfrm>
            <a:off x="0" y="1608083"/>
            <a:ext cx="3846787" cy="356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4146340" y="1592321"/>
            <a:ext cx="271159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التغير في الكلفة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التغير في عدد الأيام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4432014" y="2002223"/>
            <a:ext cx="201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6999890" y="1749955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معدل التغير=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7283775" y="2538249"/>
            <a:ext cx="187601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7.5 ــ  6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ــ 1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7552914" y="2916619"/>
            <a:ext cx="1260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6999889" y="2758948"/>
            <a:ext cx="472965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5833372" y="2506718"/>
            <a:ext cx="85123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5998210" y="2885088"/>
            <a:ext cx="5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lowchart: Alternate Process 19"/>
          <p:cNvSpPr/>
          <p:nvPr/>
        </p:nvSpPr>
        <p:spPr>
          <a:xfrm>
            <a:off x="7267982" y="3452649"/>
            <a:ext cx="187601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 ــ  7.5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ــ 2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7537121" y="3831019"/>
            <a:ext cx="1260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lowchart: Alternate Process 21"/>
          <p:cNvSpPr/>
          <p:nvPr/>
        </p:nvSpPr>
        <p:spPr>
          <a:xfrm>
            <a:off x="6984096" y="3673348"/>
            <a:ext cx="472965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817579" y="3421118"/>
            <a:ext cx="85123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5982417" y="3799488"/>
            <a:ext cx="5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7267982" y="4240923"/>
            <a:ext cx="187601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10.5ــ  9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ــ 3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7537121" y="4619293"/>
            <a:ext cx="1260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lowchart: Alternate Process 27"/>
          <p:cNvSpPr/>
          <p:nvPr/>
        </p:nvSpPr>
        <p:spPr>
          <a:xfrm>
            <a:off x="6984096" y="4461622"/>
            <a:ext cx="472965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5817579" y="4209392"/>
            <a:ext cx="85123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5982417" y="4587762"/>
            <a:ext cx="5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lowchart: Alternate Process 30"/>
          <p:cNvSpPr/>
          <p:nvPr/>
        </p:nvSpPr>
        <p:spPr>
          <a:xfrm>
            <a:off x="7126016" y="5139557"/>
            <a:ext cx="2065255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12 ــ 10.5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ــ 3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7521328" y="5533693"/>
            <a:ext cx="1260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6968303" y="5376022"/>
            <a:ext cx="472965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5801786" y="5123792"/>
            <a:ext cx="85123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5966624" y="5502162"/>
            <a:ext cx="5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4745421" y="6038175"/>
            <a:ext cx="4398579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معدل التغير لكل يومين متتالين هو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3752269" y="5833242"/>
            <a:ext cx="85123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3917107" y="6211612"/>
            <a:ext cx="5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7" grpId="0" animBg="1"/>
      <p:bldP spid="18" grpId="0"/>
      <p:bldP spid="20" grpId="0"/>
      <p:bldP spid="22" grpId="0" animBg="1"/>
      <p:bldP spid="23" grpId="0"/>
      <p:bldP spid="26" grpId="0"/>
      <p:bldP spid="28" grpId="0" animBg="1"/>
      <p:bldP spid="29" grpId="0"/>
      <p:bldP spid="31" grpId="0"/>
      <p:bldP spid="33" grpId="0" animBg="1"/>
      <p:bldP spid="34" grpId="0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13935" t="40949" r="56500" b="10345"/>
          <a:stretch>
            <a:fillRect/>
          </a:stretch>
        </p:blipFill>
        <p:spPr bwMode="auto">
          <a:xfrm>
            <a:off x="0" y="1608083"/>
            <a:ext cx="3846787" cy="356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4146340" y="1592321"/>
            <a:ext cx="271159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التغير في الكلفة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التغير في عدد الأيام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4432014" y="2002223"/>
            <a:ext cx="201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6999890" y="1749955"/>
            <a:ext cx="214411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معدل التغير=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7283775" y="2538249"/>
            <a:ext cx="1876018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12 ــ 7.5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ــ 2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7552914" y="2916619"/>
            <a:ext cx="1260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6999889" y="2758948"/>
            <a:ext cx="472965" cy="36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5833372" y="2506718"/>
            <a:ext cx="85123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1.5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5998210" y="2885088"/>
            <a:ext cx="5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 l="13571" t="44181" r="12637" b="29526"/>
          <a:stretch>
            <a:fillRect/>
          </a:stretch>
        </p:blipFill>
        <p:spPr bwMode="auto">
          <a:xfrm>
            <a:off x="0" y="394137"/>
            <a:ext cx="9144000" cy="111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4114800" y="488714"/>
            <a:ext cx="50292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استخدام الرسم البياني لإيجاد معدل التغير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641834" y="1160736"/>
            <a:ext cx="5502165" cy="1077967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يبين الرسم البياني أن الأزواج المرتبة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عدد الأيام ، الكلفة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610303" y="2327385"/>
            <a:ext cx="5533697" cy="62076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بيانات الجدول هي خطية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3626069" y="3068364"/>
            <a:ext cx="5517931" cy="85725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يمكن استخدام الرسم البياني 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لإيجاد معدل التغير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592317" y="4124652"/>
            <a:ext cx="7551683" cy="121985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يتم تعيين المتغير المستقل على المحور الأفقي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ويتم المتغير التابع على المحور الرأسي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 l="13087" t="39224" r="67769" b="25431"/>
          <a:stretch>
            <a:fillRect/>
          </a:stretch>
        </p:blipFill>
        <p:spPr bwMode="auto">
          <a:xfrm>
            <a:off x="-1" y="457200"/>
            <a:ext cx="3547241" cy="36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4114800" y="488714"/>
            <a:ext cx="50292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إيجاد الميل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997704" y="1166653"/>
            <a:ext cx="271159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التغير الرأسي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التغير الأفقي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5283378" y="1576555"/>
            <a:ext cx="201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7504386" y="1324287"/>
            <a:ext cx="1639613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الميل =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 l="13234" t="29593" r="63804" b="44324"/>
          <a:stretch>
            <a:fillRect/>
          </a:stretch>
        </p:blipFill>
        <p:spPr bwMode="auto">
          <a:xfrm>
            <a:off x="0" y="1355835"/>
            <a:ext cx="5060731" cy="323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lowchart: Alternate Process 15"/>
          <p:cNvSpPr/>
          <p:nvPr/>
        </p:nvSpPr>
        <p:spPr>
          <a:xfrm>
            <a:off x="4997705" y="2349066"/>
            <a:ext cx="271159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ــ 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 ــ ( ــ 1 )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5283379" y="2758968"/>
            <a:ext cx="201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7504387" y="2506700"/>
            <a:ext cx="1639613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الميل =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7551687" y="3562985"/>
            <a:ext cx="472965" cy="36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385170" y="3310755"/>
            <a:ext cx="85123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3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6550008" y="3689125"/>
            <a:ext cx="5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lowchart: Alternate Process 29"/>
          <p:cNvSpPr/>
          <p:nvPr/>
        </p:nvSpPr>
        <p:spPr>
          <a:xfrm>
            <a:off x="6621517" y="4571983"/>
            <a:ext cx="25224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الخط المستقيم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6117025" y="4666571"/>
            <a:ext cx="472965" cy="36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139700" y="4414341"/>
            <a:ext cx="85123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3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5304538" y="4792711"/>
            <a:ext cx="5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14" grpId="0" animBg="1"/>
      <p:bldP spid="16" grpId="0"/>
      <p:bldP spid="18" grpId="0" animBg="1"/>
      <p:bldP spid="27" grpId="0" animBg="1"/>
      <p:bldP spid="28" grpId="0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4114800" y="488714"/>
            <a:ext cx="5029200" cy="540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إيجاد الميل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159876" y="1324287"/>
            <a:ext cx="6984123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كذلك يمكن استخدام نقطتين على خط مستقيم لإيجاد ميله</a:t>
            </a: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 l="4120" t="14009" r="1853" b="12069"/>
          <a:stretch>
            <a:fillRect/>
          </a:stretch>
        </p:blipFill>
        <p:spPr bwMode="auto">
          <a:xfrm>
            <a:off x="0" y="1182416"/>
            <a:ext cx="9144000" cy="526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 l="6180" t="21768" r="64982" b="43319"/>
          <a:stretch>
            <a:fillRect/>
          </a:stretch>
        </p:blipFill>
        <p:spPr bwMode="auto">
          <a:xfrm>
            <a:off x="0" y="1734216"/>
            <a:ext cx="3672000" cy="249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1076" t="10345" r="10456" b="76078"/>
          <a:stretch>
            <a:fillRect/>
          </a:stretch>
        </p:blipFill>
        <p:spPr bwMode="auto">
          <a:xfrm>
            <a:off x="2837793" y="378373"/>
            <a:ext cx="6306207" cy="99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10800000">
            <a:off x="4923378" y="2002237"/>
            <a:ext cx="23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Alternate Process 8"/>
          <p:cNvSpPr/>
          <p:nvPr/>
        </p:nvSpPr>
        <p:spPr>
          <a:xfrm>
            <a:off x="7504386" y="1718437"/>
            <a:ext cx="1639613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الميل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542691" y="1387362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849008" y="1576548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981904" y="1403127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558456" y="2065279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880539" y="2238699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997669" y="2081044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504387" y="3074272"/>
            <a:ext cx="1639613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الميل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4765973" y="3342306"/>
            <a:ext cx="262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6495392" y="2727431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5801709" y="2916617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934605" y="2743196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605753" y="3405348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5927836" y="3578768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4729655" y="3421113"/>
            <a:ext cx="1087821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 2 )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4162098" y="3058507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3133558" y="3373841"/>
            <a:ext cx="7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3121573" y="2743200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137338" y="3452649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أ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) ميل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04:58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6479" t="69828" r="10214" b="6250"/>
          <a:stretch>
            <a:fillRect/>
          </a:stretch>
        </p:blipFill>
        <p:spPr bwMode="auto">
          <a:xfrm>
            <a:off x="0" y="362608"/>
            <a:ext cx="9144000" cy="118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10800000">
            <a:off x="4923378" y="2270259"/>
            <a:ext cx="23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7504386" y="1986459"/>
            <a:ext cx="1639613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الميل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542691" y="1655384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849008" y="1844570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981904" y="1671149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558456" y="2333301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880539" y="2506721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997669" y="2349066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367050" y="2002226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1644400" y="2301789"/>
            <a:ext cx="262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373819" y="1686914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2680136" y="1876100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1813032" y="1702679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436882" y="2364831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2711667" y="2538251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1797266" y="2380596"/>
            <a:ext cx="804041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1040525" y="2017990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73419" y="2017993"/>
            <a:ext cx="772510" cy="54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923379" y="3846811"/>
            <a:ext cx="23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Flowchart: Alternate Process 48"/>
          <p:cNvSpPr/>
          <p:nvPr/>
        </p:nvSpPr>
        <p:spPr>
          <a:xfrm>
            <a:off x="7504387" y="3563011"/>
            <a:ext cx="1639613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الميل =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6542692" y="3231936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5849009" y="3421122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4981905" y="3247701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" name="Flowchart: Alternate Process 52"/>
          <p:cNvSpPr/>
          <p:nvPr/>
        </p:nvSpPr>
        <p:spPr>
          <a:xfrm>
            <a:off x="6558457" y="3909853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5880540" y="4083273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4997670" y="3925618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4367051" y="3578778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10800000">
            <a:off x="1644401" y="3878341"/>
            <a:ext cx="262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Flowchart: Alternate Process 57"/>
          <p:cNvSpPr/>
          <p:nvPr/>
        </p:nvSpPr>
        <p:spPr>
          <a:xfrm>
            <a:off x="3373819" y="3263466"/>
            <a:ext cx="851339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(ــ2)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2680137" y="3452652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1813033" y="3279231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3436883" y="3941383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2" name="Flowchart: Alternate Process 61"/>
          <p:cNvSpPr/>
          <p:nvPr/>
        </p:nvSpPr>
        <p:spPr>
          <a:xfrm>
            <a:off x="2711668" y="4114803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1797266" y="3957148"/>
            <a:ext cx="82800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(ــ1)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Flowchart: Alternate Process 63"/>
          <p:cNvSpPr/>
          <p:nvPr/>
        </p:nvSpPr>
        <p:spPr>
          <a:xfrm>
            <a:off x="1040526" y="3594542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0800000">
            <a:off x="122347" y="3862572"/>
            <a:ext cx="7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Flowchart: Alternate Process 66"/>
          <p:cNvSpPr/>
          <p:nvPr/>
        </p:nvSpPr>
        <p:spPr>
          <a:xfrm>
            <a:off x="110362" y="3231931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126127" y="3941380"/>
            <a:ext cx="772510" cy="5400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27725</TotalTime>
  <Words>665</Words>
  <Application>Microsoft Office PowerPoint</Application>
  <PresentationFormat>عرض على الشاشة (4:3)</PresentationFormat>
  <Paragraphs>375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Calibri</vt:lpstr>
      <vt:lpstr>Constantia</vt:lpstr>
      <vt:lpstr>Wingdings 2</vt:lpstr>
      <vt:lpstr>رموز الرياضيات العربية</vt:lpstr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فتحي عبدالله اسماعيل المكاوي</cp:lastModifiedBy>
  <cp:revision>515</cp:revision>
  <dcterms:created xsi:type="dcterms:W3CDTF">2012-09-11T17:26:35Z</dcterms:created>
  <dcterms:modified xsi:type="dcterms:W3CDTF">2026-03-23T13:59:03Z</dcterms:modified>
</cp:coreProperties>
</file>