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مراجعة تربية إسلامية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الصف العاشر – الفصل الثاني</a:t>
            </a:r>
          </a:p>
          <a:p>
            <a:r>
              <a:t>أسئلة اختيار من متعدد بدون حل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الجدل والحوار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1- الجدل المحمود هو: أ) للوصول إلى الحق ب) للغلبة ج) للسخرية د) للتعصب</a:t>
            </a:r>
          </a:p>
          <a:p>
            <a:pPr/>
            <a:r>
              <a:t>2- من آداب الحوار: أ) رفع الصوت ب) احترام الطرف الآخر ج) المقاطعة د) السخرية</a:t>
            </a:r>
          </a:p>
          <a:p>
            <a:pPr/>
            <a:r>
              <a:t>3- الهدف من الحوار في الإسلام: أ) نشر الكراهية ب) بيان الحق ج) الخصومة د) العداوة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أسئلة عامة شاملة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1- من صفات الداعية الناجح: أ) الغضب ب) الحكمة ج) القسوة د) الجهل</a:t>
            </a:r>
          </a:p>
          <a:p>
            <a:pPr/>
            <a:r>
              <a:t>2- أثر الخلاف المذموم على المجتمع: أ) الوحدة ب) الفرقة ج) المحبة د) التعاون</a:t>
            </a:r>
          </a:p>
          <a:p>
            <a:pPr/>
            <a:r>
              <a:t>3- أفضل طريقة للاستفادة من مراكز الإفتاء: أ) سؤال غير المختص ب) سؤال أهل العلم ج) الاعتماد على الإنترنت فقط د) الاجتهاد بدون علم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منهج النبي ﷺ في الدعوة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1- من أساليب دعوة النبي ﷺ: أ) الشدة ب) الرفق ج) الإكراه د) العنف</a:t>
            </a:r>
          </a:p>
          <a:p>
            <a:pPr/>
            <a:r>
              <a:t>2- القدوة الحسنة تعني: أ) القول فقط ب) الفعل فقط ج) القول والعمل د) السكوت</a:t>
            </a:r>
          </a:p>
          <a:p>
            <a:pPr/>
            <a:r>
              <a:t>3- أثر اللين في الدعوة هو: أ) تنفير الناس ب) جذب القلوب ج) الخوف د) الجدال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العفة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1- العفة تعني: أ) ضعف الشخصية ب) ضبط النفس ج) الفقر د) الخوف</a:t>
            </a:r>
          </a:p>
          <a:p>
            <a:pPr/>
            <a:r>
              <a:t>2- من وسائل تحقيق العفة: أ) غض البصر ب) تتبع الشهوات ج) الفراغ د) رفقاء السوء</a:t>
            </a:r>
          </a:p>
          <a:p>
            <a:pPr/>
            <a:r>
              <a:t>3- من ثمرات العفة: أ) القلق ب) الطمأنينة ج) الحزن د) الكراهية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الزواج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1- من شروط صحة عقد الزواج: أ) الشهود ب) الغش ج) الإكراه د) الكذب</a:t>
            </a:r>
          </a:p>
          <a:p>
            <a:pPr/>
            <a:r>
              <a:t>2- أهمية الزواج في الإسلام: أ) تفكك المجتمع ب) بناء الأسرة ج) نشر الفساد د) إهمال الأبناء</a:t>
            </a:r>
          </a:p>
          <a:p>
            <a:pPr/>
            <a:r>
              <a:t>3- غياب الشهود يؤدي إلى: أ) صحة العقد ب) بطلان العقد ج) زيادة المهر د) لا يؤثر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القضايا الفقهية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1- المقصود بالإجماع: أ) رأي شخص واحد ب) اتفاق العلماء ج) اختلاف العلماء د) رأي العامة</a:t>
            </a:r>
          </a:p>
          <a:p>
            <a:pPr/>
            <a:r>
              <a:t>2- الاختلاف المقبول هو: أ) المبني على الدليل ب) المبني على الهوى ج) بدون علم د) مع التعصب</a:t>
            </a:r>
          </a:p>
          <a:p>
            <a:pPr/>
            <a:r>
              <a:t>3- من أسباب الخلاف الفقهي: أ) الجهل ب) اختلاف الفهم ج) الكذب د) الغش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تدوين السنة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1- نهي النبي ﷺ عن كتابة الحديث في البداية كان: أ) خوف الاختلاط بالقرآن ب) قلة الورق ج) الكسل د) السفر</a:t>
            </a:r>
          </a:p>
          <a:p>
            <a:pPr/>
            <a:r>
              <a:t>2- أول تدوين رسمي للسنة كان في عهد: أ) الخلفاء الراشدين ب) عمر بن عبدالعزيز ج) العباسيين د) الأمويين</a:t>
            </a:r>
          </a:p>
          <a:p>
            <a:pPr/>
            <a:r>
              <a:t>3- أهمية تدوين السنة: أ) ضياعها ب) حفظها ج) نسيانها د) تقليلها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القرآن والسنة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1- القرآن الكريم: أ) لفظه ومعناه من الله ب) معناه فقط ج) من الصحابة د) من العلماء</a:t>
            </a:r>
          </a:p>
          <a:p>
            <a:pPr/>
            <a:r>
              <a:t>2- السنة النبوية: أ) تفسر القرآن ب) تلغي القرآن ج) تخالف القرآن د) لا علاقة لها</a:t>
            </a:r>
          </a:p>
          <a:p>
            <a:pPr/>
            <a:r>
              <a:t>3- من أوجه بيان السنة للقرآن: أ) التفصيل ب) التعطيل ج) الإلغاء د) النسيان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صاحب الجنتين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1- سبب هلاك صاحب الجنتين: أ) شكره لله ب) تكبره ج) صبره د) صدقته</a:t>
            </a:r>
          </a:p>
          <a:p>
            <a:pPr/>
            <a:r>
              <a:t>2- موقف الصاحب المؤمن كان: أ) الحسد ب) النصيحة ج) السخرية د) السكوت</a:t>
            </a:r>
          </a:p>
          <a:p>
            <a:pPr/>
            <a:r>
              <a:t>3- من القيم المستفادة: أ) الكبر ب) شكر النعمة ج) الظلم د) الغرور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يوم القيامة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1- عرض الكتاب يوم القيامة يدل على: أ) ضياع الأعمال ب) إحصاء الأعمال ج) نسيان الأعمال د) إخفاء الأعمال</a:t>
            </a:r>
          </a:p>
          <a:p>
            <a:pPr/>
            <a:r>
              <a:t>2- يفزع المجرم لأنه: أ) يرى حسناته ب) يرى سيئاته ج) يضحك د) ينام</a:t>
            </a:r>
          </a:p>
          <a:p>
            <a:pPr/>
            <a:r>
              <a:t>3- لا يغادر الكتاب صغيرة ولا كبيرة يعني: أ) نسيان الذنوب ب) تسجيل كل شيء ج) حذف الأخطاء د) عدم الحساب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