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9" r:id="rId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64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سمير خالد احمد عبدربه" userId="dbf3d4e2-b00c-49da-b8be-ead1ba05f233" providerId="ADAL" clId="{29892ACD-6653-4540-81DE-1D6504B420A6}"/>
    <pc:docChg chg="custSel addSld delSld modSld">
      <pc:chgData name="سمير خالد احمد عبدربه" userId="dbf3d4e2-b00c-49da-b8be-ead1ba05f233" providerId="ADAL" clId="{29892ACD-6653-4540-81DE-1D6504B420A6}" dt="2026-03-06T12:13:43.251" v="578"/>
      <pc:docMkLst>
        <pc:docMk/>
      </pc:docMkLst>
      <pc:sldChg chg="addSp modSp mod">
        <pc:chgData name="سمير خالد احمد عبدربه" userId="dbf3d4e2-b00c-49da-b8be-ead1ba05f233" providerId="ADAL" clId="{29892ACD-6653-4540-81DE-1D6504B420A6}" dt="2026-03-06T10:38:24.950" v="30" actId="1076"/>
        <pc:sldMkLst>
          <pc:docMk/>
          <pc:sldMk cId="2819541980" sldId="256"/>
        </pc:sldMkLst>
        <pc:spChg chg="add mod">
          <ac:chgData name="سمير خالد احمد عبدربه" userId="dbf3d4e2-b00c-49da-b8be-ead1ba05f233" providerId="ADAL" clId="{29892ACD-6653-4540-81DE-1D6504B420A6}" dt="2026-03-06T10:38:24.950" v="30" actId="1076"/>
          <ac:spMkLst>
            <pc:docMk/>
            <pc:sldMk cId="2819541980" sldId="256"/>
            <ac:spMk id="2" creationId="{C5A1065B-8D39-FF58-4743-FDE5FA4C4FA9}"/>
          </ac:spMkLst>
        </pc:spChg>
        <pc:spChg chg="mod">
          <ac:chgData name="سمير خالد احمد عبدربه" userId="dbf3d4e2-b00c-49da-b8be-ead1ba05f233" providerId="ADAL" clId="{29892ACD-6653-4540-81DE-1D6504B420A6}" dt="2026-03-06T10:38:16.326" v="27" actId="1076"/>
          <ac:spMkLst>
            <pc:docMk/>
            <pc:sldMk cId="2819541980" sldId="256"/>
            <ac:spMk id="6" creationId="{22EF8553-F47D-459A-B5B1-6EE3794AC8DC}"/>
          </ac:spMkLst>
        </pc:spChg>
      </pc:sldChg>
      <pc:sldChg chg="delSp del mod delAnim">
        <pc:chgData name="سمير خالد احمد عبدربه" userId="dbf3d4e2-b00c-49da-b8be-ead1ba05f233" providerId="ADAL" clId="{29892ACD-6653-4540-81DE-1D6504B420A6}" dt="2026-03-06T10:42:35.894" v="42" actId="2696"/>
        <pc:sldMkLst>
          <pc:docMk/>
          <pc:sldMk cId="1629940927" sldId="257"/>
        </pc:sldMkLst>
      </pc:sldChg>
      <pc:sldChg chg="del">
        <pc:chgData name="سمير خالد احمد عبدربه" userId="dbf3d4e2-b00c-49da-b8be-ead1ba05f233" providerId="ADAL" clId="{29892ACD-6653-4540-81DE-1D6504B420A6}" dt="2026-03-06T10:42:38.894" v="43" actId="2696"/>
        <pc:sldMkLst>
          <pc:docMk/>
          <pc:sldMk cId="2164421913" sldId="258"/>
        </pc:sldMkLst>
      </pc:sldChg>
      <pc:sldChg chg="addSp delSp modSp mod delAnim modAnim">
        <pc:chgData name="سمير خالد احمد عبدربه" userId="dbf3d4e2-b00c-49da-b8be-ead1ba05f233" providerId="ADAL" clId="{29892ACD-6653-4540-81DE-1D6504B420A6}" dt="2026-03-06T12:13:43.251" v="578"/>
        <pc:sldMkLst>
          <pc:docMk/>
          <pc:sldMk cId="2810031489" sldId="259"/>
        </pc:sldMkLst>
        <pc:spChg chg="add mod">
          <ac:chgData name="سمير خالد احمد عبدربه" userId="dbf3d4e2-b00c-49da-b8be-ead1ba05f233" providerId="ADAL" clId="{29892ACD-6653-4540-81DE-1D6504B420A6}" dt="2026-03-06T12:11:25.963" v="564" actId="1076"/>
          <ac:spMkLst>
            <pc:docMk/>
            <pc:sldMk cId="2810031489" sldId="259"/>
            <ac:spMk id="2" creationId="{04E028C3-95B6-9F80-823C-A32FB2175398}"/>
          </ac:spMkLst>
        </pc:spChg>
        <pc:spChg chg="add mod">
          <ac:chgData name="سمير خالد احمد عبدربه" userId="dbf3d4e2-b00c-49da-b8be-ead1ba05f233" providerId="ADAL" clId="{29892ACD-6653-4540-81DE-1D6504B420A6}" dt="2026-03-06T12:13:30.826" v="576" actId="20577"/>
          <ac:spMkLst>
            <pc:docMk/>
            <pc:sldMk cId="2810031489" sldId="259"/>
            <ac:spMk id="3" creationId="{4F5B959D-98AE-EA4F-6E3B-9DBCA8097B4C}"/>
          </ac:spMkLst>
        </pc:spChg>
      </pc:sldChg>
      <pc:sldChg chg="modAnim">
        <pc:chgData name="سمير خالد احمد عبدربه" userId="dbf3d4e2-b00c-49da-b8be-ead1ba05f233" providerId="ADAL" clId="{29892ACD-6653-4540-81DE-1D6504B420A6}" dt="2026-03-06T12:06:09.173" v="531"/>
        <pc:sldMkLst>
          <pc:docMk/>
          <pc:sldMk cId="1011978502" sldId="260"/>
        </pc:sldMkLst>
      </pc:sldChg>
      <pc:sldChg chg="addSp modSp mod modAnim">
        <pc:chgData name="سمير خالد احمد عبدربه" userId="dbf3d4e2-b00c-49da-b8be-ead1ba05f233" providerId="ADAL" clId="{29892ACD-6653-4540-81DE-1D6504B420A6}" dt="2026-03-06T12:08:24.877" v="532" actId="14100"/>
        <pc:sldMkLst>
          <pc:docMk/>
          <pc:sldMk cId="1483340595" sldId="261"/>
        </pc:sldMkLst>
        <pc:spChg chg="add mod">
          <ac:chgData name="سمير خالد احمد عبدربه" userId="dbf3d4e2-b00c-49da-b8be-ead1ba05f233" providerId="ADAL" clId="{29892ACD-6653-4540-81DE-1D6504B420A6}" dt="2026-03-06T10:39:06.197" v="35" actId="14100"/>
          <ac:spMkLst>
            <pc:docMk/>
            <pc:sldMk cId="1483340595" sldId="261"/>
            <ac:spMk id="2" creationId="{EE7B6324-C754-EA0B-CC47-B93810254455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0:32.506" v="259" actId="207"/>
          <ac:spMkLst>
            <pc:docMk/>
            <pc:sldMk cId="1483340595" sldId="261"/>
            <ac:spMk id="3" creationId="{25833FB4-8A99-E4DA-5996-11C890BAF4D6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8:24.877" v="532" actId="14100"/>
          <ac:spMkLst>
            <pc:docMk/>
            <pc:sldMk cId="1483340595" sldId="261"/>
            <ac:spMk id="5" creationId="{7E3A9E2D-C232-A140-3867-3EE9FC7F19F7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0:29.182" v="258" actId="207"/>
          <ac:spMkLst>
            <pc:docMk/>
            <pc:sldMk cId="1483340595" sldId="261"/>
            <ac:spMk id="11" creationId="{120AE6E8-9B64-1893-3148-BAFDB08495E7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1:43.535" v="288" actId="207"/>
          <ac:spMkLst>
            <pc:docMk/>
            <pc:sldMk cId="1483340595" sldId="261"/>
            <ac:spMk id="12" creationId="{71E95201-82D4-527D-8F83-A6674FD7DF1B}"/>
          </ac:spMkLst>
        </pc:spChg>
        <pc:picChg chg="mod">
          <ac:chgData name="سمير خالد احمد عبدربه" userId="dbf3d4e2-b00c-49da-b8be-ead1ba05f233" providerId="ADAL" clId="{29892ACD-6653-4540-81DE-1D6504B420A6}" dt="2026-03-06T10:39:10.478" v="36" actId="1076"/>
          <ac:picMkLst>
            <pc:docMk/>
            <pc:sldMk cId="1483340595" sldId="261"/>
            <ac:picMk id="6" creationId="{365CEFF4-4FB9-6F53-8F96-DB32EE5032C5}"/>
          </ac:picMkLst>
        </pc:picChg>
        <pc:cxnChg chg="add mod">
          <ac:chgData name="سمير خالد احمد عبدربه" userId="dbf3d4e2-b00c-49da-b8be-ead1ba05f233" providerId="ADAL" clId="{29892ACD-6653-4540-81DE-1D6504B420A6}" dt="2026-03-06T11:49:17.098" v="238" actId="208"/>
          <ac:cxnSpMkLst>
            <pc:docMk/>
            <pc:sldMk cId="1483340595" sldId="261"/>
            <ac:cxnSpMk id="8" creationId="{22DADC18-0F16-DA3E-527C-F5FB73553236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1:49:47.069" v="243" actId="571"/>
          <ac:cxnSpMkLst>
            <pc:docMk/>
            <pc:sldMk cId="1483340595" sldId="261"/>
            <ac:cxnSpMk id="9" creationId="{D67A4CBA-FC6C-0B64-7639-B0E243D075D3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1:49:53.444" v="244" actId="571"/>
          <ac:cxnSpMkLst>
            <pc:docMk/>
            <pc:sldMk cId="1483340595" sldId="261"/>
            <ac:cxnSpMk id="10" creationId="{34542053-C5A3-C8E0-1715-893A26BC12B1}"/>
          </ac:cxnSpMkLst>
        </pc:cxnChg>
      </pc:sldChg>
      <pc:sldChg chg="addSp delSp modSp mod modAnim">
        <pc:chgData name="سمير خالد احمد عبدربه" userId="dbf3d4e2-b00c-49da-b8be-ead1ba05f233" providerId="ADAL" clId="{29892ACD-6653-4540-81DE-1D6504B420A6}" dt="2026-03-06T12:05:23.999" v="525" actId="14100"/>
        <pc:sldMkLst>
          <pc:docMk/>
          <pc:sldMk cId="4262129933" sldId="262"/>
        </pc:sldMkLst>
        <pc:spChg chg="add del mod">
          <ac:chgData name="سمير خالد احمد عبدربه" userId="dbf3d4e2-b00c-49da-b8be-ead1ba05f233" providerId="ADAL" clId="{29892ACD-6653-4540-81DE-1D6504B420A6}" dt="2026-03-06T11:52:28.865" v="291"/>
          <ac:spMkLst>
            <pc:docMk/>
            <pc:sldMk cId="4262129933" sldId="262"/>
            <ac:spMk id="2" creationId="{D080CA93-34A1-289A-4EEE-43D8274F7E85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3:30.695" v="309" actId="1076"/>
          <ac:spMkLst>
            <pc:docMk/>
            <pc:sldMk cId="4262129933" sldId="262"/>
            <ac:spMk id="3" creationId="{C67A2875-1CF9-12DB-7243-AEF51A5AB496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3:12.577" v="304" actId="20577"/>
          <ac:spMkLst>
            <pc:docMk/>
            <pc:sldMk cId="4262129933" sldId="262"/>
            <ac:spMk id="5" creationId="{C78B6912-DD83-D33E-7A26-2562684E47A4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3:25.677" v="308" actId="1076"/>
          <ac:spMkLst>
            <pc:docMk/>
            <pc:sldMk cId="4262129933" sldId="262"/>
            <ac:spMk id="6" creationId="{186DA7D1-EB43-B17D-3CB0-30BDFC52141E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4:32.383" v="326" actId="20577"/>
          <ac:spMkLst>
            <pc:docMk/>
            <pc:sldMk cId="4262129933" sldId="262"/>
            <ac:spMk id="7" creationId="{542AEA32-5967-6931-3D7E-3E836B8759A7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6:07.306" v="361" actId="14100"/>
          <ac:spMkLst>
            <pc:docMk/>
            <pc:sldMk cId="4262129933" sldId="262"/>
            <ac:spMk id="8" creationId="{2A2F6413-FF7C-2DCF-4BDA-B8BAA37809C9}"/>
          </ac:spMkLst>
        </pc:spChg>
        <pc:spChg chg="add mod">
          <ac:chgData name="سمير خالد احمد عبدربه" userId="dbf3d4e2-b00c-49da-b8be-ead1ba05f233" providerId="ADAL" clId="{29892ACD-6653-4540-81DE-1D6504B420A6}" dt="2026-03-06T11:59:29.603" v="400" actId="20577"/>
          <ac:spMkLst>
            <pc:docMk/>
            <pc:sldMk cId="4262129933" sldId="262"/>
            <ac:spMk id="12" creationId="{49652594-F4AF-D44E-45F0-C9ABD5AFC9BB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0:28.742" v="408" actId="1076"/>
          <ac:spMkLst>
            <pc:docMk/>
            <pc:sldMk cId="4262129933" sldId="262"/>
            <ac:spMk id="13" creationId="{549F63C7-D4F3-8F0F-BB1D-54CAD08E193B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1:09.923" v="431" actId="20577"/>
          <ac:spMkLst>
            <pc:docMk/>
            <pc:sldMk cId="4262129933" sldId="262"/>
            <ac:spMk id="16" creationId="{4168F4AF-3CB4-EE82-FA41-1D5116A64F51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1:59.205" v="442" actId="1076"/>
          <ac:spMkLst>
            <pc:docMk/>
            <pc:sldMk cId="4262129933" sldId="262"/>
            <ac:spMk id="17" creationId="{5EDDC1AC-2BFE-008D-070D-2DE3EE9A87AC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2:36.749" v="450" actId="1076"/>
          <ac:spMkLst>
            <pc:docMk/>
            <pc:sldMk cId="4262129933" sldId="262"/>
            <ac:spMk id="18" creationId="{C82E3092-5B4E-1F31-E586-0B7137A03689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3:18.154" v="457" actId="20577"/>
          <ac:spMkLst>
            <pc:docMk/>
            <pc:sldMk cId="4262129933" sldId="262"/>
            <ac:spMk id="19" creationId="{A3035CD9-137C-60E6-C203-18DE608B6E46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3:54.691" v="466" actId="20577"/>
          <ac:spMkLst>
            <pc:docMk/>
            <pc:sldMk cId="4262129933" sldId="262"/>
            <ac:spMk id="22" creationId="{ED5DB5F3-D99F-39A3-7178-EA08C057D180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4:08.509" v="469" actId="20577"/>
          <ac:spMkLst>
            <pc:docMk/>
            <pc:sldMk cId="4262129933" sldId="262"/>
            <ac:spMk id="23" creationId="{5E187B99-087F-A5B1-FA83-0B0A7CE2EB0B}"/>
          </ac:spMkLst>
        </pc:spChg>
        <pc:spChg chg="add mod">
          <ac:chgData name="سمير خالد احمد عبدربه" userId="dbf3d4e2-b00c-49da-b8be-ead1ba05f233" providerId="ADAL" clId="{29892ACD-6653-4540-81DE-1D6504B420A6}" dt="2026-03-06T12:05:23.999" v="525" actId="14100"/>
          <ac:spMkLst>
            <pc:docMk/>
            <pc:sldMk cId="4262129933" sldId="262"/>
            <ac:spMk id="24" creationId="{955A8DD4-A8CC-E9F4-E366-8CBF55A9068E}"/>
          </ac:spMkLst>
        </pc:spChg>
        <pc:picChg chg="mod">
          <ac:chgData name="سمير خالد احمد عبدربه" userId="dbf3d4e2-b00c-49da-b8be-ead1ba05f233" providerId="ADAL" clId="{29892ACD-6653-4540-81DE-1D6504B420A6}" dt="2026-03-06T11:44:43.212" v="107" actId="14100"/>
          <ac:picMkLst>
            <pc:docMk/>
            <pc:sldMk cId="4262129933" sldId="262"/>
            <ac:picMk id="4" creationId="{8489FB81-CE43-3C99-69C1-EB40EDC2916E}"/>
          </ac:picMkLst>
        </pc:picChg>
        <pc:cxnChg chg="add mod">
          <ac:chgData name="سمير خالد احمد عبدربه" userId="dbf3d4e2-b00c-49da-b8be-ead1ba05f233" providerId="ADAL" clId="{29892ACD-6653-4540-81DE-1D6504B420A6}" dt="2026-03-06T11:56:39.851" v="368" actId="1036"/>
          <ac:cxnSpMkLst>
            <pc:docMk/>
            <pc:sldMk cId="4262129933" sldId="262"/>
            <ac:cxnSpMk id="10" creationId="{D515111B-79C1-837F-1BE8-84F14DBA78E3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1:56:36.164" v="365" actId="571"/>
          <ac:cxnSpMkLst>
            <pc:docMk/>
            <pc:sldMk cId="4262129933" sldId="262"/>
            <ac:cxnSpMk id="11" creationId="{786A4C3D-9C6A-3024-AEB5-1BEF860B707A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2:00:35.376" v="419" actId="1036"/>
          <ac:cxnSpMkLst>
            <pc:docMk/>
            <pc:sldMk cId="4262129933" sldId="262"/>
            <ac:cxnSpMk id="14" creationId="{EBA535B5-8A37-33FC-37A4-068D29FFC9A8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2:00:39.948" v="426" actId="1036"/>
          <ac:cxnSpMkLst>
            <pc:docMk/>
            <pc:sldMk cId="4262129933" sldId="262"/>
            <ac:cxnSpMk id="15" creationId="{FC8FAA63-FA6F-05C7-79C3-A225784427F9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2:02:52.446" v="451" actId="571"/>
          <ac:cxnSpMkLst>
            <pc:docMk/>
            <pc:sldMk cId="4262129933" sldId="262"/>
            <ac:cxnSpMk id="20" creationId="{E1E48157-45C9-4146-8D08-A78E73CD6860}"/>
          </ac:cxnSpMkLst>
        </pc:cxnChg>
        <pc:cxnChg chg="add mod">
          <ac:chgData name="سمير خالد احمد عبدربه" userId="dbf3d4e2-b00c-49da-b8be-ead1ba05f233" providerId="ADAL" clId="{29892ACD-6653-4540-81DE-1D6504B420A6}" dt="2026-03-06T12:02:52.446" v="451" actId="571"/>
          <ac:cxnSpMkLst>
            <pc:docMk/>
            <pc:sldMk cId="4262129933" sldId="262"/>
            <ac:cxnSpMk id="21" creationId="{3C4DFE22-EB15-39F3-587C-8C0CB1BF60F4}"/>
          </ac:cxnSpMkLst>
        </pc:cxnChg>
      </pc:sldChg>
      <pc:sldChg chg="addSp modSp new mod modAnim">
        <pc:chgData name="سمير خالد احمد عبدربه" userId="dbf3d4e2-b00c-49da-b8be-ead1ba05f233" providerId="ADAL" clId="{29892ACD-6653-4540-81DE-1D6504B420A6}" dt="2026-03-06T10:47:00.321" v="71"/>
        <pc:sldMkLst>
          <pc:docMk/>
          <pc:sldMk cId="578829545" sldId="263"/>
        </pc:sldMkLst>
        <pc:spChg chg="add mod">
          <ac:chgData name="سمير خالد احمد عبدربه" userId="dbf3d4e2-b00c-49da-b8be-ead1ba05f233" providerId="ADAL" clId="{29892ACD-6653-4540-81DE-1D6504B420A6}" dt="2026-03-06T10:46:32.229" v="69"/>
          <ac:spMkLst>
            <pc:docMk/>
            <pc:sldMk cId="578829545" sldId="263"/>
            <ac:spMk id="10" creationId="{62BF6A3A-4025-B46D-7B23-4EB00C7BE4B4}"/>
          </ac:spMkLst>
        </pc:spChg>
        <pc:picChg chg="add mod">
          <ac:chgData name="سمير خالد احمد عبدربه" userId="dbf3d4e2-b00c-49da-b8be-ead1ba05f233" providerId="ADAL" clId="{29892ACD-6653-4540-81DE-1D6504B420A6}" dt="2026-03-06T10:45:50.123" v="60" actId="14100"/>
          <ac:picMkLst>
            <pc:docMk/>
            <pc:sldMk cId="578829545" sldId="263"/>
            <ac:picMk id="3" creationId="{5A614D26-8AEE-41A7-A016-37051EB0436B}"/>
          </ac:picMkLst>
        </pc:picChg>
        <pc:picChg chg="add mod">
          <ac:chgData name="سمير خالد احمد عبدربه" userId="dbf3d4e2-b00c-49da-b8be-ead1ba05f233" providerId="ADAL" clId="{29892ACD-6653-4540-81DE-1D6504B420A6}" dt="2026-03-06T10:44:39.003" v="51" actId="14100"/>
          <ac:picMkLst>
            <pc:docMk/>
            <pc:sldMk cId="578829545" sldId="263"/>
            <ac:picMk id="5" creationId="{1C9C2022-037F-FDFA-921A-F7938CDE6703}"/>
          </ac:picMkLst>
        </pc:picChg>
        <pc:picChg chg="add mod">
          <ac:chgData name="سمير خالد احمد عبدربه" userId="dbf3d4e2-b00c-49da-b8be-ead1ba05f233" providerId="ADAL" clId="{29892ACD-6653-4540-81DE-1D6504B420A6}" dt="2026-03-06T10:45:52.232" v="61" actId="1076"/>
          <ac:picMkLst>
            <pc:docMk/>
            <pc:sldMk cId="578829545" sldId="263"/>
            <ac:picMk id="7" creationId="{9A1F09EF-C084-EF5C-A4E5-96FB6C8B3BD4}"/>
          </ac:picMkLst>
        </pc:picChg>
        <pc:picChg chg="add mod">
          <ac:chgData name="سمير خالد احمد عبدربه" userId="dbf3d4e2-b00c-49da-b8be-ead1ba05f233" providerId="ADAL" clId="{29892ACD-6653-4540-81DE-1D6504B420A6}" dt="2026-03-06T10:46:02.684" v="65" actId="1037"/>
          <ac:picMkLst>
            <pc:docMk/>
            <pc:sldMk cId="578829545" sldId="263"/>
            <ac:picMk id="9" creationId="{EDCD9C96-C510-EA30-A69B-C07B012095B2}"/>
          </ac:picMkLst>
        </pc:picChg>
      </pc:sldChg>
      <pc:sldChg chg="addSp modSp new mod modAnim">
        <pc:chgData name="سمير خالد احمد عبدربه" userId="dbf3d4e2-b00c-49da-b8be-ead1ba05f233" providerId="ADAL" clId="{29892ACD-6653-4540-81DE-1D6504B420A6}" dt="2026-03-06T10:50:36.651" v="106"/>
        <pc:sldMkLst>
          <pc:docMk/>
          <pc:sldMk cId="2368959949" sldId="264"/>
        </pc:sldMkLst>
        <pc:spChg chg="add mod">
          <ac:chgData name="سمير خالد احمد عبدربه" userId="dbf3d4e2-b00c-49da-b8be-ead1ba05f233" providerId="ADAL" clId="{29892ACD-6653-4540-81DE-1D6504B420A6}" dt="2026-03-06T10:50:02.060" v="100" actId="20577"/>
          <ac:spMkLst>
            <pc:docMk/>
            <pc:sldMk cId="2368959949" sldId="264"/>
            <ac:spMk id="10" creationId="{004D6470-F87C-EACA-A69F-0D56C38C4621}"/>
          </ac:spMkLst>
        </pc:spChg>
        <pc:picChg chg="add mod">
          <ac:chgData name="سمير خالد احمد عبدربه" userId="dbf3d4e2-b00c-49da-b8be-ead1ba05f233" providerId="ADAL" clId="{29892ACD-6653-4540-81DE-1D6504B420A6}" dt="2026-03-06T10:48:02.426" v="78" actId="1076"/>
          <ac:picMkLst>
            <pc:docMk/>
            <pc:sldMk cId="2368959949" sldId="264"/>
            <ac:picMk id="3" creationId="{7B306322-7D7C-A448-ECCA-A9FE1E174879}"/>
          </ac:picMkLst>
        </pc:picChg>
        <pc:picChg chg="add mod">
          <ac:chgData name="سمير خالد احمد عبدربه" userId="dbf3d4e2-b00c-49da-b8be-ead1ba05f233" providerId="ADAL" clId="{29892ACD-6653-4540-81DE-1D6504B420A6}" dt="2026-03-06T10:48:27.785" v="82" actId="1076"/>
          <ac:picMkLst>
            <pc:docMk/>
            <pc:sldMk cId="2368959949" sldId="264"/>
            <ac:picMk id="5" creationId="{8F1CA730-B1F4-531A-1F95-9E1830ACC31D}"/>
          </ac:picMkLst>
        </pc:picChg>
        <pc:picChg chg="add mod">
          <ac:chgData name="سمير خالد احمد عبدربه" userId="dbf3d4e2-b00c-49da-b8be-ead1ba05f233" providerId="ADAL" clId="{29892ACD-6653-4540-81DE-1D6504B420A6}" dt="2026-03-06T10:49:00.861" v="87" actId="1036"/>
          <ac:picMkLst>
            <pc:docMk/>
            <pc:sldMk cId="2368959949" sldId="264"/>
            <ac:picMk id="7" creationId="{7A9DB3D1-B28C-3A45-CB0B-4EA3F7196700}"/>
          </ac:picMkLst>
        </pc:picChg>
        <pc:picChg chg="add mod">
          <ac:chgData name="سمير خالد احمد عبدربه" userId="dbf3d4e2-b00c-49da-b8be-ead1ba05f233" providerId="ADAL" clId="{29892ACD-6653-4540-81DE-1D6504B420A6}" dt="2026-03-06T10:49:34.749" v="98" actId="1037"/>
          <ac:picMkLst>
            <pc:docMk/>
            <pc:sldMk cId="2368959949" sldId="264"/>
            <ac:picMk id="9" creationId="{93BAF0EF-51A4-3FFF-A4EA-01662FA503B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645586-AF07-5717-CEA5-9E3A7B4FB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158A4E6-FC80-8B25-7438-191DD58FD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3FBDAD-9A68-E448-03E2-5D3DDF3A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650D5C-B0F9-7D5D-DE35-F6AD92ADB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0C4CCB-01E0-3D19-3FA9-10291FE5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3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405836-96AE-798C-C165-F54334B70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B367FA-97EE-0D32-384C-2DB9D2545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17DE34-BCB2-1904-97D6-C3E18007E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BE1A54-EAF9-75E2-23FE-CDE6C4ED7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38E9A0-C37A-77C0-D678-6D3050FB2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6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6F2D467-B96C-8E69-D3FB-89A3F106A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74C6D23-A82B-419F-BB92-98286D8EA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7B9A25-CD3F-9A25-228B-A64AD4B9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496A66-824E-7044-8D06-DFB6B088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19B085-D838-3479-F8B4-1658FC99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3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3A1661-F418-F268-18FE-98B7353BC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80B1BF-81FA-00F1-89CA-9D4BA58EF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F8B227-5351-9E7E-7B65-60C0B968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72B51D-10D4-3E24-BF2F-1BE6C83E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EA4194-7555-567D-BCE9-61F08FF8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4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05D98B-BFFC-3292-6927-A7A1F7E36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7E58D4-7037-7BDB-0BF5-A5253781A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3896B2-0DF5-195E-8127-A746FC1FB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1D1383-16BE-4250-5AD3-437AB423E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C55F4A-38CD-B624-972B-902445B60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5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A6B2B7-CBBA-F62C-E56C-A9F1BD7E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FEB1E4-0A9F-AFCB-EEF6-4E9562D8D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83B48E-9C28-D7D6-7D85-C5795534B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3886016-C560-63E1-B9C2-440E2610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210AE0-3375-1520-376F-DC765403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C4AECF7-3571-0BA4-1EB0-702DBDBA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9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6AA46E-5B50-F3E3-85AF-DCF49337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C14FB7-0DA6-BAD0-F01A-317384FE2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9E1408F-9E84-A6FE-B97A-14FDFB9DC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34BC68F-56B3-2960-3428-3A7EC1E6A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87014BA-38F1-3B44-A3D2-8FFE259CC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2BFAC1F-60DE-A7D7-F78D-636041B47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AEFE904-AEFE-F1D6-9B47-B8249C22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54F045-E83F-4B8A-55AF-013D8056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91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3DF1CE-5613-F3A0-60E1-3170C0C85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2BA1BDA-F647-7CA6-36C1-AC9BBBD2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6990005-577A-6297-A7CF-2EF47422D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80103F6-2916-C82B-0CCA-CB8E5C3B0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4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8803D37-BA77-7341-D69E-127007E6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C4EACF5-DF86-8AB4-C0DE-E9AE1AEF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35B97C5-64C3-8EA7-728E-18E17E470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20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0809E-51B9-7D05-4B4B-3C9C5CDE4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DF45E0-8E70-F4CD-974F-145B9F29F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578AAA-B3A5-FCA6-24FC-406525C0A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0E961D-A984-F393-09E0-4A0ECD84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6F24CC-2A5E-4296-447C-126119331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AED65D9-A6ED-4A20-CFF2-D5256B9F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2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0C5C27-D76D-3812-725D-18D39E6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818E108-31A6-C917-4F71-CE0E13EA79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1D5B68-C9E0-6274-A5EE-352EEACC7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32E2C9-05A5-554F-B973-C0556428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098B34-9413-7DBA-DC02-761E829A7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AB6266-3318-8022-7541-73955447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7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40D7FB4-3987-37F8-AAC6-A8E4296F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D99424-AAEA-DB83-FF2B-3FEF92223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A4B51E-6A24-1144-A47F-22B4C296E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CA824D-A230-87DE-D742-1BBDDD656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CE0D47-99C3-9C36-F9BA-7AD8ACB76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4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CAF52D9-05E0-75C9-4228-DA70872BF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29" y="326572"/>
            <a:ext cx="11397342" cy="4735286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2EF8553-F47D-459A-B5B1-6EE3794AC8DC}"/>
              </a:ext>
            </a:extLst>
          </p:cNvPr>
          <p:cNvSpPr txBox="1"/>
          <p:nvPr/>
        </p:nvSpPr>
        <p:spPr>
          <a:xfrm>
            <a:off x="2803992" y="5128932"/>
            <a:ext cx="4553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/>
              <a:t>الحصة الثانية </a:t>
            </a:r>
            <a:endParaRPr lang="en-US" sz="4800"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C5A1065B-8D39-FF58-4743-FDE5FA4C4FA9}"/>
              </a:ext>
            </a:extLst>
          </p:cNvPr>
          <p:cNvSpPr txBox="1"/>
          <p:nvPr/>
        </p:nvSpPr>
        <p:spPr>
          <a:xfrm>
            <a:off x="2522638" y="5842616"/>
            <a:ext cx="4553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144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541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6346A09-41BE-4C97-06FE-FD447F72F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407" y="214992"/>
            <a:ext cx="10153650" cy="281667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182CBE6-9B63-83C7-4AD4-95169589B9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36028" y="3031670"/>
            <a:ext cx="6760029" cy="361133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20C8CEE-8D2D-DF01-2AA2-08D0520489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943" y="3160015"/>
            <a:ext cx="4576082" cy="335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7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6F5FF7C-2CD0-3DAC-52E2-3BEB95D03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929" y="266700"/>
            <a:ext cx="7375071" cy="31623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65CEFF4-4FB9-6F53-8F96-DB32EE503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56" y="484718"/>
            <a:ext cx="4976813" cy="323666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E7B6324-C754-EA0B-CC47-B93810254455}"/>
              </a:ext>
            </a:extLst>
          </p:cNvPr>
          <p:cNvSpPr txBox="1"/>
          <p:nvPr/>
        </p:nvSpPr>
        <p:spPr>
          <a:xfrm>
            <a:off x="0" y="192331"/>
            <a:ext cx="1871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صفحة 144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5833FB4-8A99-E4DA-5996-11C890BAF4D6}"/>
              </a:ext>
            </a:extLst>
          </p:cNvPr>
          <p:cNvSpPr txBox="1"/>
          <p:nvPr/>
        </p:nvSpPr>
        <p:spPr>
          <a:xfrm>
            <a:off x="10316308" y="3236853"/>
            <a:ext cx="14771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المعطيات 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E3A9E2D-C232-A140-3867-3EE9FC7F19F7}"/>
              </a:ext>
            </a:extLst>
          </p:cNvPr>
          <p:cNvSpPr txBox="1"/>
          <p:nvPr/>
        </p:nvSpPr>
        <p:spPr>
          <a:xfrm>
            <a:off x="4107767" y="3721387"/>
            <a:ext cx="694709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المثلث س ص ع فيه س ص =20 سم ، ع ص = 16 سم  ، س ع = 24 سم ، و ، هـ ، ل منصفات س ص ، ع ص ، س ع على الترتيب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22DADC18-0F16-DA3E-527C-F5FB73553236}"/>
              </a:ext>
            </a:extLst>
          </p:cNvPr>
          <p:cNvCxnSpPr/>
          <p:nvPr/>
        </p:nvCxnSpPr>
        <p:spPr>
          <a:xfrm flipH="1">
            <a:off x="10316308" y="4656406"/>
            <a:ext cx="614289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D67A4CBA-FC6C-0B64-7639-B0E243D075D3}"/>
              </a:ext>
            </a:extLst>
          </p:cNvPr>
          <p:cNvCxnSpPr/>
          <p:nvPr/>
        </p:nvCxnSpPr>
        <p:spPr>
          <a:xfrm flipH="1">
            <a:off x="9204960" y="4684542"/>
            <a:ext cx="614289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34542053-C5A3-C8E0-1715-893A26BC12B1}"/>
              </a:ext>
            </a:extLst>
          </p:cNvPr>
          <p:cNvCxnSpPr/>
          <p:nvPr/>
        </p:nvCxnSpPr>
        <p:spPr>
          <a:xfrm flipH="1">
            <a:off x="8262424" y="4642339"/>
            <a:ext cx="614289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20AE6E8-9B64-1893-3148-BAFDB08495E7}"/>
              </a:ext>
            </a:extLst>
          </p:cNvPr>
          <p:cNvSpPr txBox="1"/>
          <p:nvPr/>
        </p:nvSpPr>
        <p:spPr>
          <a:xfrm>
            <a:off x="10192043" y="5291130"/>
            <a:ext cx="14771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المطلوب: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1E95201-82D4-527D-8F83-A6674FD7DF1B}"/>
              </a:ext>
            </a:extLst>
          </p:cNvPr>
          <p:cNvSpPr txBox="1"/>
          <p:nvPr/>
        </p:nvSpPr>
        <p:spPr>
          <a:xfrm>
            <a:off x="6583680" y="5335011"/>
            <a:ext cx="37326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إيجاد محيط المثلث ل هـ و</a:t>
            </a:r>
          </a:p>
        </p:txBody>
      </p:sp>
    </p:spTree>
    <p:extLst>
      <p:ext uri="{BB962C8B-B14F-4D97-AF65-F5344CB8AC3E}">
        <p14:creationId xmlns:p14="http://schemas.microsoft.com/office/powerpoint/2010/main" val="148334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489FB81-CE43-3C99-69C1-EB40EDC29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516" y="266018"/>
            <a:ext cx="5123770" cy="316298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C67A2875-1CF9-12DB-7243-AEF51A5AB496}"/>
              </a:ext>
            </a:extLst>
          </p:cNvPr>
          <p:cNvSpPr txBox="1"/>
          <p:nvPr/>
        </p:nvSpPr>
        <p:spPr>
          <a:xfrm>
            <a:off x="3235569" y="1161943"/>
            <a:ext cx="12660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20 سم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78B6912-DD83-D33E-7A26-2562684E47A4}"/>
              </a:ext>
            </a:extLst>
          </p:cNvPr>
          <p:cNvSpPr txBox="1"/>
          <p:nvPr/>
        </p:nvSpPr>
        <p:spPr>
          <a:xfrm>
            <a:off x="373516" y="900333"/>
            <a:ext cx="12660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16 سم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86DA7D1-EB43-B17D-3CB0-30BDFC52141E}"/>
              </a:ext>
            </a:extLst>
          </p:cNvPr>
          <p:cNvSpPr txBox="1"/>
          <p:nvPr/>
        </p:nvSpPr>
        <p:spPr>
          <a:xfrm>
            <a:off x="1669309" y="3052690"/>
            <a:ext cx="12660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</a:rPr>
              <a:t>24 سم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42AEA32-5967-6931-3D7E-3E836B8759A7}"/>
              </a:ext>
            </a:extLst>
          </p:cNvPr>
          <p:cNvSpPr txBox="1"/>
          <p:nvPr/>
        </p:nvSpPr>
        <p:spPr>
          <a:xfrm>
            <a:off x="10234246" y="266018"/>
            <a:ext cx="14771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2F6413-FF7C-2DCF-4BDA-B8BAA37809C9}"/>
              </a:ext>
            </a:extLst>
          </p:cNvPr>
          <p:cNvSpPr txBox="1"/>
          <p:nvPr/>
        </p:nvSpPr>
        <p:spPr>
          <a:xfrm>
            <a:off x="5655212" y="789238"/>
            <a:ext cx="46986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ي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و منتصف س ص ، هـ منتصف ص ع  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D515111B-79C1-837F-1BE8-84F14DBA78E3}"/>
              </a:ext>
            </a:extLst>
          </p:cNvPr>
          <p:cNvCxnSpPr/>
          <p:nvPr/>
        </p:nvCxnSpPr>
        <p:spPr>
          <a:xfrm flipH="1">
            <a:off x="8145194" y="803306"/>
            <a:ext cx="6752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786A4C3D-9C6A-3024-AEB5-1BEF860B707A}"/>
              </a:ext>
            </a:extLst>
          </p:cNvPr>
          <p:cNvCxnSpPr/>
          <p:nvPr/>
        </p:nvCxnSpPr>
        <p:spPr>
          <a:xfrm flipH="1">
            <a:off x="6217920" y="790685"/>
            <a:ext cx="6752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9652594-F4AF-D44E-45F0-C9ABD5AFC9BB}"/>
              </a:ext>
            </a:extLst>
          </p:cNvPr>
          <p:cNvSpPr txBox="1"/>
          <p:nvPr/>
        </p:nvSpPr>
        <p:spPr>
          <a:xfrm>
            <a:off x="6893170" y="1423553"/>
            <a:ext cx="3460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و هـ =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  <a:sym typeface="ZA-Fractions-1" panose="05010101010101010101" pitchFamily="2" charset="2"/>
              </a:rPr>
              <a:t> س ع = 12 سم </a:t>
            </a:r>
            <a:endParaRPr lang="ar-KW" sz="2400" b="1" dirty="0">
              <a:solidFill>
                <a:srgbClr val="0070C0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49F63C7-D4F3-8F0F-BB1D-54CAD08E193B}"/>
              </a:ext>
            </a:extLst>
          </p:cNvPr>
          <p:cNvSpPr txBox="1"/>
          <p:nvPr/>
        </p:nvSpPr>
        <p:spPr>
          <a:xfrm>
            <a:off x="5795889" y="2057868"/>
            <a:ext cx="46986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، ي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و منتصف س ص ، ل منتصف س ع  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EBA535B5-8A37-33FC-37A4-068D29FFC9A8}"/>
              </a:ext>
            </a:extLst>
          </p:cNvPr>
          <p:cNvCxnSpPr/>
          <p:nvPr/>
        </p:nvCxnSpPr>
        <p:spPr>
          <a:xfrm flipH="1">
            <a:off x="8046718" y="2128208"/>
            <a:ext cx="6752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FC8FAA63-FA6F-05C7-79C3-A225784427F9}"/>
              </a:ext>
            </a:extLst>
          </p:cNvPr>
          <p:cNvCxnSpPr/>
          <p:nvPr/>
        </p:nvCxnSpPr>
        <p:spPr>
          <a:xfrm flipH="1">
            <a:off x="6161648" y="2101519"/>
            <a:ext cx="6752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4168F4AF-3CB4-EE82-FA41-1D5116A64F51}"/>
              </a:ext>
            </a:extLst>
          </p:cNvPr>
          <p:cNvSpPr txBox="1"/>
          <p:nvPr/>
        </p:nvSpPr>
        <p:spPr>
          <a:xfrm>
            <a:off x="6836898" y="2821857"/>
            <a:ext cx="3460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و ل =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  <a:sym typeface="ZA-Fractions-1" panose="05010101010101010101" pitchFamily="2" charset="2"/>
              </a:rPr>
              <a:t> ص ع = 8 سم </a:t>
            </a:r>
            <a:endParaRPr lang="ar-KW" sz="2400" b="1" dirty="0">
              <a:solidFill>
                <a:srgbClr val="0070C0"/>
              </a:solidFill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EDDC1AC-2BFE-008D-070D-2DE3EE9A87AC}"/>
              </a:ext>
            </a:extLst>
          </p:cNvPr>
          <p:cNvSpPr txBox="1"/>
          <p:nvPr/>
        </p:nvSpPr>
        <p:spPr>
          <a:xfrm>
            <a:off x="1966323" y="1685163"/>
            <a:ext cx="109722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000" b="1" dirty="0">
                <a:solidFill>
                  <a:srgbClr val="FF0000"/>
                </a:solidFill>
              </a:rPr>
              <a:t>12 سم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C82E3092-5B4E-1F31-E586-0B7137A03689}"/>
              </a:ext>
            </a:extLst>
          </p:cNvPr>
          <p:cNvSpPr txBox="1"/>
          <p:nvPr/>
        </p:nvSpPr>
        <p:spPr>
          <a:xfrm>
            <a:off x="2686957" y="2357026"/>
            <a:ext cx="109722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000" b="1" dirty="0">
                <a:solidFill>
                  <a:srgbClr val="FF0000"/>
                </a:solidFill>
              </a:rPr>
              <a:t>8 سم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A3035CD9-137C-60E6-C203-18DE608B6E46}"/>
              </a:ext>
            </a:extLst>
          </p:cNvPr>
          <p:cNvSpPr txBox="1"/>
          <p:nvPr/>
        </p:nvSpPr>
        <p:spPr>
          <a:xfrm>
            <a:off x="5697413" y="3585846"/>
            <a:ext cx="46986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، ي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هـ منتصف ص ع،  ل منتصف س ع  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E1E48157-45C9-4146-8D08-A78E73CD6860}"/>
              </a:ext>
            </a:extLst>
          </p:cNvPr>
          <p:cNvCxnSpPr/>
          <p:nvPr/>
        </p:nvCxnSpPr>
        <p:spPr>
          <a:xfrm flipH="1">
            <a:off x="7948242" y="3656186"/>
            <a:ext cx="6752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3C4DFE22-EB15-39F3-587C-8C0CB1BF60F4}"/>
              </a:ext>
            </a:extLst>
          </p:cNvPr>
          <p:cNvCxnSpPr/>
          <p:nvPr/>
        </p:nvCxnSpPr>
        <p:spPr>
          <a:xfrm flipH="1">
            <a:off x="6063172" y="3629497"/>
            <a:ext cx="6752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ED5DB5F3-D99F-39A3-7178-EA08C057D180}"/>
              </a:ext>
            </a:extLst>
          </p:cNvPr>
          <p:cNvSpPr txBox="1"/>
          <p:nvPr/>
        </p:nvSpPr>
        <p:spPr>
          <a:xfrm>
            <a:off x="6752493" y="4214412"/>
            <a:ext cx="3460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هـ ل =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  <a:sym typeface="ZA-Fractions-1" panose="05010101010101010101" pitchFamily="2" charset="2"/>
              </a:rPr>
              <a:t> س ص = 10 سم </a:t>
            </a:r>
            <a:endParaRPr lang="ar-KW" sz="2400" b="1" dirty="0">
              <a:solidFill>
                <a:srgbClr val="0070C0"/>
              </a:solidFill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5E187B99-087F-A5B1-FA83-0B0A7CE2EB0B}"/>
              </a:ext>
            </a:extLst>
          </p:cNvPr>
          <p:cNvSpPr txBox="1"/>
          <p:nvPr/>
        </p:nvSpPr>
        <p:spPr>
          <a:xfrm>
            <a:off x="973851" y="2021095"/>
            <a:ext cx="109722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000" b="1" dirty="0">
                <a:solidFill>
                  <a:srgbClr val="FF0000"/>
                </a:solidFill>
              </a:rPr>
              <a:t>10 سم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955A8DD4-A8CC-E9F4-E366-8CBF55A9068E}"/>
              </a:ext>
            </a:extLst>
          </p:cNvPr>
          <p:cNvSpPr txBox="1"/>
          <p:nvPr/>
        </p:nvSpPr>
        <p:spPr>
          <a:xfrm>
            <a:off x="4107766" y="5023157"/>
            <a:ext cx="60913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محيط المثلث ل هـ و = 12 + 8 + 10 =30 سم </a:t>
            </a:r>
            <a:endParaRPr lang="ar-KW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12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2" grpId="0"/>
      <p:bldP spid="13" grpId="0"/>
      <p:bldP spid="16" grpId="0"/>
      <p:bldP spid="17" grpId="0"/>
      <p:bldP spid="18" grpId="0"/>
      <p:bldP spid="19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A614D26-8AEE-41A7-A016-37051EB04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115" y="78042"/>
            <a:ext cx="7430673" cy="245414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C9C2022-037F-FDFA-921A-F7938CDE6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0492" y="684261"/>
            <a:ext cx="2259623" cy="261575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A1F09EF-C084-EF5C-A4E5-96FB6C8B3B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394" y="2532185"/>
            <a:ext cx="5379280" cy="184398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DCD9C96-C510-EA30-A69B-C07B012095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1845" y="4227258"/>
            <a:ext cx="5381625" cy="255270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2BF6A3A-4025-B46D-7B23-4EB00C7BE4B4}"/>
              </a:ext>
            </a:extLst>
          </p:cNvPr>
          <p:cNvSpPr txBox="1"/>
          <p:nvPr/>
        </p:nvSpPr>
        <p:spPr>
          <a:xfrm>
            <a:off x="0" y="192331"/>
            <a:ext cx="1871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صفحة 144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82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B306322-7D7C-A448-ECCA-A9FE1E174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700" y="367297"/>
            <a:ext cx="7321449" cy="16584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F1CA730-B1F4-531A-1F95-9E1830ACC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89" y="367297"/>
            <a:ext cx="3150611" cy="280621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A9DB3D1-B28C-3A45-CB0B-4EA3F71967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8621" y="2039814"/>
            <a:ext cx="6659311" cy="165844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3BAF0EF-51A4-3FFF-A4EA-01662FA503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8618" y="3712330"/>
            <a:ext cx="7931604" cy="3218102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04D6470-F87C-EACA-A69F-0D56C38C4621}"/>
              </a:ext>
            </a:extLst>
          </p:cNvPr>
          <p:cNvSpPr txBox="1"/>
          <p:nvPr/>
        </p:nvSpPr>
        <p:spPr>
          <a:xfrm>
            <a:off x="0" y="192331"/>
            <a:ext cx="1871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صفحة 146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95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41A29FA2-1B93-2B89-0D0B-BD5CD9EF0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1" y="125184"/>
            <a:ext cx="2912608" cy="64225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E5EE391-1422-B13B-70E2-C1FC8A56B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123" y="907596"/>
            <a:ext cx="6410325" cy="229280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F2C8DAA-1BFB-CDC1-5D08-4EB263EE76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3029" y="525675"/>
            <a:ext cx="5010664" cy="293370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04E028C3-95B6-9F80-823C-A32FB2175398}"/>
              </a:ext>
            </a:extLst>
          </p:cNvPr>
          <p:cNvSpPr txBox="1"/>
          <p:nvPr/>
        </p:nvSpPr>
        <p:spPr>
          <a:xfrm>
            <a:off x="3810000" y="202509"/>
            <a:ext cx="31933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600" dirty="0">
                <a:solidFill>
                  <a:srgbClr val="FF0000"/>
                </a:solidFill>
                <a:cs typeface="+mj-cs"/>
              </a:rPr>
              <a:t>التطبيق ( واجب )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F5B959D-98AE-EA4F-6E3B-9DBCA8097B4C}"/>
              </a:ext>
            </a:extLst>
          </p:cNvPr>
          <p:cNvSpPr txBox="1"/>
          <p:nvPr/>
        </p:nvSpPr>
        <p:spPr>
          <a:xfrm>
            <a:off x="0" y="192331"/>
            <a:ext cx="1871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صفحة 151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03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156</Words>
  <Application>Microsoft Office PowerPoint</Application>
  <PresentationFormat>شاشة عريضة</PresentationFormat>
  <Paragraphs>25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حلمى محمود لرموز الرياضيات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زينب حلمي محمود الضمراني</dc:creator>
  <cp:lastModifiedBy>سمير خالد احمد عبدربه</cp:lastModifiedBy>
  <cp:revision>4</cp:revision>
  <dcterms:created xsi:type="dcterms:W3CDTF">2026-03-02T16:27:44Z</dcterms:created>
  <dcterms:modified xsi:type="dcterms:W3CDTF">2026-03-06T12:14:02Z</dcterms:modified>
</cp:coreProperties>
</file>