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2" r:id="rId2"/>
    <p:sldId id="366" r:id="rId3"/>
    <p:sldId id="367" r:id="rId4"/>
    <p:sldId id="368" r:id="rId5"/>
    <p:sldId id="369" r:id="rId6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050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0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18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5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50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12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38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6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3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7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12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86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12 آذار،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11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12 آذار،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19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7.png"/><Relationship Id="rId7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18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E51E463-4A1F-4EED-B45B-804281AF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4722169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-119975" y="4629310"/>
            <a:ext cx="11848290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7 - 2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 )</a:t>
            </a:r>
            <a:r>
              <a:rPr kumimoji="0" lang="ar-KW" sz="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                  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((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القطعة المستقيمة الواصلة من رأس</a:t>
            </a:r>
          </a:p>
          <a:p>
            <a:pPr marL="0" marR="0" lvl="0" indent="0" algn="ct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الزاوية القائمة إلى منتصف الوتر 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))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</a:t>
            </a:r>
            <a:r>
              <a:rPr kumimoji="0" lang="ar-KW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 3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3702EAAB-BADF-26C3-5509-27CD2E7B18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84" t="13126" r="18592" b="69972"/>
          <a:stretch>
            <a:fillRect/>
          </a:stretch>
        </p:blipFill>
        <p:spPr>
          <a:xfrm>
            <a:off x="8918007" y="5260877"/>
            <a:ext cx="1172382" cy="53423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DC62DBB-4CD8-184B-D423-873255522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356" y="67382"/>
            <a:ext cx="9474677" cy="639867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5A3859D-0E3A-02FB-4525-85CC177293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78"/>
          <a:stretch>
            <a:fillRect/>
          </a:stretch>
        </p:blipFill>
        <p:spPr>
          <a:xfrm>
            <a:off x="5638805" y="707250"/>
            <a:ext cx="6437228" cy="93528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129512B-7373-057E-B2B2-F79042A0A1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0" y="707249"/>
            <a:ext cx="3417093" cy="217296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5B41A79-9DF5-6EA1-327F-0C8FA542A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81" t="13126" b="72532"/>
          <a:stretch>
            <a:fillRect/>
          </a:stretch>
        </p:blipFill>
        <p:spPr>
          <a:xfrm>
            <a:off x="10035657" y="5227959"/>
            <a:ext cx="1284453" cy="453338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7891431F-DDA2-1C2E-7E58-DA0576A0C9A9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11" name="مستطيل: زوايا مستديرة 10">
              <a:extLst>
                <a:ext uri="{FF2B5EF4-FFF2-40B4-BE49-F238E27FC236}">
                  <a16:creationId xmlns:a16="http://schemas.microsoft.com/office/drawing/2014/main" id="{E0867182-F944-CF96-BCBB-6548D4083EA2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F89F3B78-8DF2-42C8-2087-D22BCAC11CAA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158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3" name="صورة 12">
            <a:extLst>
              <a:ext uri="{FF2B5EF4-FFF2-40B4-BE49-F238E27FC236}">
                <a16:creationId xmlns:a16="http://schemas.microsoft.com/office/drawing/2014/main" id="{69BE6121-EC7A-D1E2-FF5C-3176C10945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08" t="50278" b="29753"/>
          <a:stretch>
            <a:fillRect/>
          </a:stretch>
        </p:blipFill>
        <p:spPr>
          <a:xfrm>
            <a:off x="4902199" y="1265165"/>
            <a:ext cx="3185885" cy="375634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5957D3B3-7609-3286-0F17-048B601E155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6" r="29770" b="73122"/>
          <a:stretch>
            <a:fillRect/>
          </a:stretch>
        </p:blipFill>
        <p:spPr>
          <a:xfrm>
            <a:off x="7599377" y="2460748"/>
            <a:ext cx="3417093" cy="505609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8E835D76-2FCE-A4F0-61A5-1749BC39E0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15" b="1"/>
          <a:stretch>
            <a:fillRect/>
          </a:stretch>
        </p:blipFill>
        <p:spPr>
          <a:xfrm>
            <a:off x="5638805" y="1640799"/>
            <a:ext cx="6437228" cy="556502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35C5D2F9-B2C1-2ECC-FC78-48DD253D3BB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6" b="79091"/>
          <a:stretch>
            <a:fillRect/>
          </a:stretch>
        </p:blipFill>
        <p:spPr>
          <a:xfrm>
            <a:off x="10895580" y="2543532"/>
            <a:ext cx="1299870" cy="101073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5C715DAC-D00F-A051-A322-DFBCFE4E5EA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35411" y="2145614"/>
            <a:ext cx="932740" cy="427321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066E9C0D-E4D8-0AF1-A0FC-AEFBA5D992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21141" b="65867"/>
          <a:stretch>
            <a:fillRect/>
          </a:stretch>
        </p:blipFill>
        <p:spPr>
          <a:xfrm>
            <a:off x="11124308" y="3328228"/>
            <a:ext cx="1016712" cy="548559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FD2B0995-C41F-F3E8-38B6-5DF49EEA48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151439" y="3957686"/>
            <a:ext cx="1016712" cy="615152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1A40192C-75E0-AEE6-DB59-6DDDB80461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06" t="27837" b="52193"/>
          <a:stretch>
            <a:fillRect/>
          </a:stretch>
        </p:blipFill>
        <p:spPr>
          <a:xfrm>
            <a:off x="5810250" y="2504582"/>
            <a:ext cx="1789127" cy="375634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4556F93B-D16B-BCB8-D02E-E68FCA45E3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73" t="49944" b="26852"/>
          <a:stretch>
            <a:fillRect/>
          </a:stretch>
        </p:blipFill>
        <p:spPr>
          <a:xfrm>
            <a:off x="7096125" y="3019237"/>
            <a:ext cx="1714044" cy="43649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03F372D5-D72C-6EA6-21BA-ADC17A06A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3" t="69765" r="41894" b="-2467"/>
          <a:stretch>
            <a:fillRect/>
          </a:stretch>
        </p:blipFill>
        <p:spPr>
          <a:xfrm>
            <a:off x="9461388" y="3391923"/>
            <a:ext cx="1662920" cy="615152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B3516B08-A9F6-C38E-0BC3-967A9F3A79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69765" r="75125" b="-2467"/>
          <a:stretch>
            <a:fillRect/>
          </a:stretch>
        </p:blipFill>
        <p:spPr>
          <a:xfrm>
            <a:off x="7316739" y="3385499"/>
            <a:ext cx="1601268" cy="615152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A246045C-EEB5-D730-01D2-77E5A7E22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02" t="27837" r="27727" b="48958"/>
          <a:stretch>
            <a:fillRect/>
          </a:stretch>
        </p:blipFill>
        <p:spPr>
          <a:xfrm>
            <a:off x="8810169" y="2977531"/>
            <a:ext cx="2218972" cy="436490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EB1307D9-E488-6A22-B8D3-492771470F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95" t="49944" r="27251" b="26852"/>
          <a:stretch>
            <a:fillRect/>
          </a:stretch>
        </p:blipFill>
        <p:spPr>
          <a:xfrm>
            <a:off x="5592748" y="3019237"/>
            <a:ext cx="1503377" cy="436490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2A61AE62-34DE-535F-202E-1B5668273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26" t="40581" r="-342" b="44564"/>
          <a:stretch>
            <a:fillRect/>
          </a:stretch>
        </p:blipFill>
        <p:spPr>
          <a:xfrm>
            <a:off x="5381626" y="4184363"/>
            <a:ext cx="391312" cy="469548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496A0043-13EF-ED7B-9596-7C8F36A5C5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30859" b="73275"/>
          <a:stretch>
            <a:fillRect/>
          </a:stretch>
        </p:blipFill>
        <p:spPr>
          <a:xfrm>
            <a:off x="6704813" y="3989258"/>
            <a:ext cx="4450764" cy="502681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10942CC2-6DC7-633B-2621-427283C233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81" t="27562" b="50279"/>
          <a:stretch>
            <a:fillRect/>
          </a:stretch>
        </p:blipFill>
        <p:spPr>
          <a:xfrm>
            <a:off x="7338694" y="4622232"/>
            <a:ext cx="3824961" cy="416806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DE70DD4A-F9EC-6918-AD87-1733CFF86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35" t="27747" b="58448"/>
          <a:stretch>
            <a:fillRect/>
          </a:stretch>
        </p:blipFill>
        <p:spPr>
          <a:xfrm>
            <a:off x="8064068" y="5914422"/>
            <a:ext cx="3060240" cy="436353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40598D36-65B1-5B49-AA8A-D7E41273F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5" t="13126" r="53025" b="71571"/>
          <a:stretch>
            <a:fillRect/>
          </a:stretch>
        </p:blipFill>
        <p:spPr>
          <a:xfrm>
            <a:off x="7857294" y="5258692"/>
            <a:ext cx="1000125" cy="483701"/>
          </a:xfrm>
          <a:prstGeom prst="rect">
            <a:avLst/>
          </a:prstGeom>
        </p:spPr>
      </p:pic>
      <p:cxnSp>
        <p:nvCxnSpPr>
          <p:cNvPr id="31" name="رابط مستقيم 30">
            <a:extLst>
              <a:ext uri="{FF2B5EF4-FFF2-40B4-BE49-F238E27FC236}">
                <a16:creationId xmlns:a16="http://schemas.microsoft.com/office/drawing/2014/main" id="{BF3F96E2-3673-AD82-D0C2-7EFAB4D27A94}"/>
              </a:ext>
            </a:extLst>
          </p:cNvPr>
          <p:cNvCxnSpPr>
            <a:cxnSpLocks/>
          </p:cNvCxnSpPr>
          <p:nvPr/>
        </p:nvCxnSpPr>
        <p:spPr>
          <a:xfrm>
            <a:off x="6238875" y="4155610"/>
            <a:ext cx="0" cy="2448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صورة 31">
            <a:extLst>
              <a:ext uri="{FF2B5EF4-FFF2-40B4-BE49-F238E27FC236}">
                <a16:creationId xmlns:a16="http://schemas.microsoft.com/office/drawing/2014/main" id="{1E5567A5-3688-BDEC-ABAC-D2BC8B87C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43" t="68889" r="-1" b="15114"/>
          <a:stretch>
            <a:fillRect/>
          </a:stretch>
        </p:blipFill>
        <p:spPr>
          <a:xfrm>
            <a:off x="3266251" y="4860231"/>
            <a:ext cx="2523937" cy="505608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1E4CF947-A4B8-64F4-54C8-6E856B81E38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6" r="29770" b="73122"/>
          <a:stretch>
            <a:fillRect/>
          </a:stretch>
        </p:blipFill>
        <p:spPr>
          <a:xfrm>
            <a:off x="1947020" y="4084254"/>
            <a:ext cx="3417093" cy="505609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03B56CB5-F04A-A11F-EA02-90E409130B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6" t="49944" b="26852"/>
          <a:stretch>
            <a:fillRect/>
          </a:stretch>
        </p:blipFill>
        <p:spPr>
          <a:xfrm>
            <a:off x="283271" y="4112149"/>
            <a:ext cx="1577973" cy="436490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1E20A770-0ACC-8DB6-5742-D3CF07F80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47" t="84004"/>
          <a:stretch>
            <a:fillRect/>
          </a:stretch>
        </p:blipFill>
        <p:spPr>
          <a:xfrm>
            <a:off x="1045446" y="5667668"/>
            <a:ext cx="4600575" cy="505609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05AB5C1B-EDC1-48B2-3329-83DEE8108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5" t="13126" r="53025" b="71571"/>
          <a:stretch>
            <a:fillRect/>
          </a:stretch>
        </p:blipFill>
        <p:spPr>
          <a:xfrm>
            <a:off x="2188529" y="4812525"/>
            <a:ext cx="1000125" cy="483701"/>
          </a:xfrm>
          <a:prstGeom prst="rect">
            <a:avLst/>
          </a:prstGeom>
        </p:spPr>
      </p:pic>
      <p:sp>
        <p:nvSpPr>
          <p:cNvPr id="38" name="مربع نص 37">
            <a:extLst>
              <a:ext uri="{FF2B5EF4-FFF2-40B4-BE49-F238E27FC236}">
                <a16:creationId xmlns:a16="http://schemas.microsoft.com/office/drawing/2014/main" id="{866BFA4E-1FBA-3E33-E1C6-1F9B8A70B43C}"/>
              </a:ext>
            </a:extLst>
          </p:cNvPr>
          <p:cNvSpPr txBox="1"/>
          <p:nvPr/>
        </p:nvSpPr>
        <p:spPr>
          <a:xfrm>
            <a:off x="3665092" y="4812525"/>
            <a:ext cx="54126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sym typeface="Zawawi" panose="05010101010101010101" pitchFamily="2" charset="2"/>
              </a:rPr>
              <a:t></a:t>
            </a:r>
            <a:endParaRPr kumimoji="0" lang="ar-KW" sz="4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mohammad bold art 1" pitchFamily="2" charset="-78"/>
            </a:endParaRP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3385BDA6-D1B4-A350-00D2-B652567ABF94}"/>
              </a:ext>
            </a:extLst>
          </p:cNvPr>
          <p:cNvSpPr txBox="1"/>
          <p:nvPr/>
        </p:nvSpPr>
        <p:spPr>
          <a:xfrm>
            <a:off x="3053593" y="4761987"/>
            <a:ext cx="88213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جـ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21119F0-5BBF-23A9-9ED9-9D5F797EDC62}"/>
              </a:ext>
            </a:extLst>
          </p:cNvPr>
          <p:cNvGrpSpPr/>
          <p:nvPr/>
        </p:nvGrpSpPr>
        <p:grpSpPr>
          <a:xfrm>
            <a:off x="8542027" y="5160529"/>
            <a:ext cx="1152764" cy="635313"/>
            <a:chOff x="8542027" y="5160529"/>
            <a:chExt cx="1152764" cy="635313"/>
          </a:xfrm>
        </p:grpSpPr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27C61D0E-5D8D-0946-C196-52CF516D6412}"/>
                </a:ext>
              </a:extLst>
            </p:cNvPr>
            <p:cNvSpPr txBox="1"/>
            <p:nvPr/>
          </p:nvSpPr>
          <p:spPr>
            <a:xfrm>
              <a:off x="9153526" y="5211067"/>
              <a:ext cx="541265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w Cen MT" panose="020B0602020104020603"/>
                  <a:ea typeface="+mn-ea"/>
                  <a:cs typeface="+mn-cs"/>
                  <a:sym typeface="Zawawi" panose="05010101010101010101" pitchFamily="2" charset="2"/>
                </a:rPr>
                <a:t></a:t>
              </a:r>
              <a:endParaRPr kumimoji="0" lang="ar-KW" sz="4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endParaRPr>
            </a:p>
          </p:txBody>
        </p:sp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5E8C1A37-44F0-9EFF-663F-E3AED4FAE9C8}"/>
                </a:ext>
              </a:extLst>
            </p:cNvPr>
            <p:cNvSpPr txBox="1"/>
            <p:nvPr/>
          </p:nvSpPr>
          <p:spPr>
            <a:xfrm>
              <a:off x="8542027" y="5160529"/>
              <a:ext cx="882131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</p:grp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8C150FCC-18F6-8E86-A2AB-9AAC72A14B11}"/>
              </a:ext>
            </a:extLst>
          </p:cNvPr>
          <p:cNvSpPr txBox="1"/>
          <p:nvPr/>
        </p:nvSpPr>
        <p:spPr>
          <a:xfrm>
            <a:off x="8668706" y="5762196"/>
            <a:ext cx="88213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FC8A45CF-FEE0-3D9B-EDEB-48739C28BD36}"/>
              </a:ext>
            </a:extLst>
          </p:cNvPr>
          <p:cNvSpPr txBox="1"/>
          <p:nvPr/>
        </p:nvSpPr>
        <p:spPr>
          <a:xfrm>
            <a:off x="2185294" y="5538311"/>
            <a:ext cx="12871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rPr>
              <a:t>5 سم</a:t>
            </a:r>
          </a:p>
        </p:txBody>
      </p:sp>
    </p:spTree>
    <p:extLst>
      <p:ext uri="{BB962C8B-B14F-4D97-AF65-F5344CB8AC3E}">
        <p14:creationId xmlns:p14="http://schemas.microsoft.com/office/powerpoint/2010/main" val="75912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2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C0DCB9D-E3C2-8BFC-4011-96BA99B696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760" y="0"/>
            <a:ext cx="4849240" cy="120575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B00ECA2-E62A-661E-522F-D5713353F4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402" y="0"/>
            <a:ext cx="3387446" cy="316281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9A86B6F-F98F-25B3-9D5F-D9E22B7CD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37"/>
          <a:stretch>
            <a:fillRect/>
          </a:stretch>
        </p:blipFill>
        <p:spPr>
          <a:xfrm>
            <a:off x="7038975" y="1458678"/>
            <a:ext cx="3771498" cy="67277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D0A55F9-A8E9-E956-E6E5-E55B9B9F2F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654" y="2095651"/>
            <a:ext cx="1747476" cy="52424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28540DA-2650-11A1-9A8E-AF93A3EF29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385"/>
          <a:stretch>
            <a:fillRect/>
          </a:stretch>
        </p:blipFill>
        <p:spPr>
          <a:xfrm>
            <a:off x="5761446" y="3098365"/>
            <a:ext cx="6264689" cy="67277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46CE800-9C05-26BD-CE67-0DBE431523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47" b="75949"/>
          <a:stretch>
            <a:fillRect/>
          </a:stretch>
        </p:blipFill>
        <p:spPr>
          <a:xfrm>
            <a:off x="1952626" y="3448440"/>
            <a:ext cx="2432871" cy="658224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53C8DB11-013E-2E80-91B7-B948CA7F58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6" b="79091"/>
          <a:stretch>
            <a:fillRect/>
          </a:stretch>
        </p:blipFill>
        <p:spPr>
          <a:xfrm>
            <a:off x="10892130" y="1613047"/>
            <a:ext cx="1299870" cy="1010731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6F853DF5-D4F2-0EA8-B332-E45E4A4FBBB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59260" y="1118556"/>
            <a:ext cx="932740" cy="42732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F58E09C9-16A6-B78E-F166-79E8B28A927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21141" b="65867"/>
          <a:stretch>
            <a:fillRect/>
          </a:stretch>
        </p:blipFill>
        <p:spPr>
          <a:xfrm>
            <a:off x="11127254" y="2021253"/>
            <a:ext cx="1016712" cy="548559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D7BB6903-D25C-215A-017A-BF3C25ABA5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151271" y="2618720"/>
            <a:ext cx="1016712" cy="615152"/>
          </a:xfrm>
          <a:prstGeom prst="rect">
            <a:avLst/>
          </a:prstGeom>
        </p:spPr>
      </p:pic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80084E01-6628-87E2-A59D-C2BA8BFA654B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19" name="مستطيل: زوايا مستديرة 18">
              <a:extLst>
                <a:ext uri="{FF2B5EF4-FFF2-40B4-BE49-F238E27FC236}">
                  <a16:creationId xmlns:a16="http://schemas.microsoft.com/office/drawing/2014/main" id="{27D3720E-A28E-6C17-5B27-FC52FA29E8AF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BA2D6721-3656-E5D5-D570-056A0163B2F7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158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21" name="صورة 20">
            <a:extLst>
              <a:ext uri="{FF2B5EF4-FFF2-40B4-BE49-F238E27FC236}">
                <a16:creationId xmlns:a16="http://schemas.microsoft.com/office/drawing/2014/main" id="{7BB520F2-F620-5D9C-6C72-96A2701CED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04" t="27829" b="48846"/>
          <a:stretch>
            <a:fillRect/>
          </a:stretch>
        </p:blipFill>
        <p:spPr>
          <a:xfrm>
            <a:off x="7791450" y="3918292"/>
            <a:ext cx="4234684" cy="529884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238B466C-B82A-1CED-EF07-4D17EC37D7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04" t="52965" b="23710"/>
          <a:stretch>
            <a:fillRect/>
          </a:stretch>
        </p:blipFill>
        <p:spPr>
          <a:xfrm>
            <a:off x="7791450" y="4658807"/>
            <a:ext cx="4234684" cy="529884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C1927ED5-EE4D-802D-F568-4980DB4CBB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04" t="74998" b="1"/>
          <a:stretch>
            <a:fillRect/>
          </a:stretch>
        </p:blipFill>
        <p:spPr>
          <a:xfrm>
            <a:off x="7432617" y="5399322"/>
            <a:ext cx="4234684" cy="567964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2454AE9A-2361-EC45-C096-2BCE6ED545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61" t="19751" b="60074"/>
          <a:stretch>
            <a:fillRect/>
          </a:stretch>
        </p:blipFill>
        <p:spPr>
          <a:xfrm>
            <a:off x="1888797" y="4106664"/>
            <a:ext cx="1480368" cy="552143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D2A72631-2960-9848-4B85-FC9BA2DC66F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61" t="39332" b="43290"/>
          <a:stretch>
            <a:fillRect/>
          </a:stretch>
        </p:blipFill>
        <p:spPr>
          <a:xfrm>
            <a:off x="1934951" y="4778234"/>
            <a:ext cx="1480368" cy="475573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00A0424E-63EE-1AA0-93D8-68709AD1F4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99" t="56516" b="26107"/>
          <a:stretch>
            <a:fillRect/>
          </a:stretch>
        </p:blipFill>
        <p:spPr>
          <a:xfrm>
            <a:off x="1332070" y="5315750"/>
            <a:ext cx="2083249" cy="475574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C2998441-88BD-485B-7DD3-0312F57C923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10" t="75417" r="2653"/>
          <a:stretch>
            <a:fillRect/>
          </a:stretch>
        </p:blipFill>
        <p:spPr>
          <a:xfrm>
            <a:off x="899419" y="5849088"/>
            <a:ext cx="2495550" cy="672776"/>
          </a:xfrm>
          <a:prstGeom prst="rect">
            <a:avLst/>
          </a:prstGeom>
          <a:solidFill>
            <a:srgbClr val="FFFF00"/>
          </a:solidFill>
        </p:spPr>
      </p:pic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4C6D1513-3055-B8E4-4DDD-54BB962D7BF5}"/>
              </a:ext>
            </a:extLst>
          </p:cNvPr>
          <p:cNvCxnSpPr>
            <a:cxnSpLocks/>
          </p:cNvCxnSpPr>
          <p:nvPr/>
        </p:nvCxnSpPr>
        <p:spPr>
          <a:xfrm>
            <a:off x="5543550" y="3378546"/>
            <a:ext cx="0" cy="3312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صورة 1">
            <a:extLst>
              <a:ext uri="{FF2B5EF4-FFF2-40B4-BE49-F238E27FC236}">
                <a16:creationId xmlns:a16="http://schemas.microsoft.com/office/drawing/2014/main" id="{DA29D11F-2A99-C822-D624-6FA204C316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603"/>
          <a:stretch>
            <a:fillRect/>
          </a:stretch>
        </p:blipFill>
        <p:spPr>
          <a:xfrm>
            <a:off x="5209842" y="1537923"/>
            <a:ext cx="1747476" cy="672776"/>
          </a:xfrm>
          <a:prstGeom prst="rect">
            <a:avLst/>
          </a:prstGeom>
        </p:spPr>
      </p:pic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B6724FE1-64D0-920D-E1F3-3B4ACDF153BE}"/>
              </a:ext>
            </a:extLst>
          </p:cNvPr>
          <p:cNvCxnSpPr/>
          <p:nvPr/>
        </p:nvCxnSpPr>
        <p:spPr>
          <a:xfrm flipV="1">
            <a:off x="10187682" y="5902521"/>
            <a:ext cx="704448" cy="6476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1DB55424-C79B-8EFC-15A2-FFB40800776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42" t="20959" r="42139" b="59679"/>
          <a:stretch>
            <a:fillRect/>
          </a:stretch>
        </p:blipFill>
        <p:spPr>
          <a:xfrm>
            <a:off x="636513" y="4156113"/>
            <a:ext cx="1247778" cy="52988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013ED1F-1833-CE89-4B3C-301070CF35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146" b="75949"/>
          <a:stretch>
            <a:fillRect/>
          </a:stretch>
        </p:blipFill>
        <p:spPr>
          <a:xfrm>
            <a:off x="836827" y="3449721"/>
            <a:ext cx="1119034" cy="658224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27F078A-EFD9-EA88-B835-660385EE20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58" t="39332" r="40603" b="43290"/>
          <a:stretch>
            <a:fillRect/>
          </a:stretch>
        </p:blipFill>
        <p:spPr>
          <a:xfrm>
            <a:off x="472258" y="4782413"/>
            <a:ext cx="1480368" cy="47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7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4129FB8-BBBE-5E9B-7E70-7FE537EC71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361" y="381196"/>
            <a:ext cx="8763151" cy="137141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20C0296-3D94-A3B9-99DF-EF097506B62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17" y="646331"/>
            <a:ext cx="4183998" cy="4288598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CE067ECF-0F7F-3299-17ED-6E6BCD6F94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3A36B49F-15BE-31C2-C00C-7A515BF20F26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C608A768-6341-0F2B-6976-40438B9D2FE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1E8AE9E-5F98-523F-3A95-BD3D3CD0A677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160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EA786A31-B3B8-63E0-2FD1-971759FD43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5" t="70280"/>
          <a:stretch>
            <a:fillRect/>
          </a:stretch>
        </p:blipFill>
        <p:spPr>
          <a:xfrm>
            <a:off x="10910316" y="2026381"/>
            <a:ext cx="1221973" cy="74411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A775A64-A1EC-013A-B62D-8A883ACE41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90" t="20787" b="53687"/>
          <a:stretch>
            <a:fillRect/>
          </a:stretch>
        </p:blipFill>
        <p:spPr>
          <a:xfrm>
            <a:off x="10791861" y="1516330"/>
            <a:ext cx="1336273" cy="63913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34049AD-19CF-26C0-1369-B1DB6EF07D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26216" y="1340316"/>
            <a:ext cx="932740" cy="42732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5D473C2-3491-572D-0EAA-08C2571547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081136" y="2535692"/>
            <a:ext cx="1016712" cy="61515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6EBF094-27FD-1CDC-06AE-4512713FA8B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31" t="37772" b="31053"/>
          <a:stretch>
            <a:fillRect/>
          </a:stretch>
        </p:blipFill>
        <p:spPr>
          <a:xfrm>
            <a:off x="6847362" y="1688349"/>
            <a:ext cx="4363657" cy="483242"/>
          </a:xfrm>
          <a:prstGeom prst="rect">
            <a:avLst/>
          </a:prstGeom>
        </p:spPr>
      </p:pic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B668EB24-E17E-2EF1-E511-FA52AD4ABCDA}"/>
              </a:ext>
            </a:extLst>
          </p:cNvPr>
          <p:cNvGrpSpPr/>
          <p:nvPr/>
        </p:nvGrpSpPr>
        <p:grpSpPr>
          <a:xfrm>
            <a:off x="3710186" y="1390727"/>
            <a:ext cx="3255952" cy="1037722"/>
            <a:chOff x="3921721" y="4381140"/>
            <a:chExt cx="3255952" cy="1037722"/>
          </a:xfrm>
        </p:grpSpPr>
        <p:grpSp>
          <p:nvGrpSpPr>
            <p:cNvPr id="14" name="مجموعة 13">
              <a:extLst>
                <a:ext uri="{FF2B5EF4-FFF2-40B4-BE49-F238E27FC236}">
                  <a16:creationId xmlns:a16="http://schemas.microsoft.com/office/drawing/2014/main" id="{8451A6B3-2F2B-A790-4461-620E83A3D23B}"/>
                </a:ext>
              </a:extLst>
            </p:cNvPr>
            <p:cNvGrpSpPr/>
            <p:nvPr/>
          </p:nvGrpSpPr>
          <p:grpSpPr>
            <a:xfrm>
              <a:off x="3921721" y="4381140"/>
              <a:ext cx="3255952" cy="1037722"/>
              <a:chOff x="3485" y="5207169"/>
              <a:chExt cx="3255952" cy="1037722"/>
            </a:xfrm>
          </p:grpSpPr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B70BC81E-0491-004E-E76C-AAAACF1B65B5}"/>
                  </a:ext>
                </a:extLst>
              </p:cNvPr>
              <p:cNvSpPr txBox="1"/>
              <p:nvPr/>
            </p:nvSpPr>
            <p:spPr>
              <a:xfrm>
                <a:off x="559566" y="5433642"/>
                <a:ext cx="108296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60</a:t>
                </a:r>
                <a:endParaRPr kumimoji="0" lang="ar-KW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6" name="مجموعة 15">
                <a:extLst>
                  <a:ext uri="{FF2B5EF4-FFF2-40B4-BE49-F238E27FC236}">
                    <a16:creationId xmlns:a16="http://schemas.microsoft.com/office/drawing/2014/main" id="{E2245D00-2714-94E9-EBA8-1AABF482390B}"/>
                  </a:ext>
                </a:extLst>
              </p:cNvPr>
              <p:cNvGrpSpPr/>
              <p:nvPr/>
            </p:nvGrpSpPr>
            <p:grpSpPr>
              <a:xfrm>
                <a:off x="3485" y="5207169"/>
                <a:ext cx="3255952" cy="1037722"/>
                <a:chOff x="450936" y="5726030"/>
                <a:chExt cx="3255952" cy="1037722"/>
              </a:xfrm>
            </p:grpSpPr>
            <p:sp>
              <p:nvSpPr>
                <p:cNvPr id="17" name="مربع نص 16">
                  <a:extLst>
                    <a:ext uri="{FF2B5EF4-FFF2-40B4-BE49-F238E27FC236}">
                      <a16:creationId xmlns:a16="http://schemas.microsoft.com/office/drawing/2014/main" id="{3B05EEB5-D2A5-07EF-E77D-FF9EA94A9D88}"/>
                    </a:ext>
                  </a:extLst>
                </p:cNvPr>
                <p:cNvSpPr txBox="1"/>
                <p:nvPr/>
              </p:nvSpPr>
              <p:spPr>
                <a:xfrm>
                  <a:off x="1912226" y="5975573"/>
                  <a:ext cx="1794662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mohammad bold art 1" pitchFamily="2" charset="-78"/>
                    </a:rPr>
                    <a:t>،</a:t>
                  </a:r>
                </a:p>
              </p:txBody>
            </p:sp>
            <p:grpSp>
              <p:nvGrpSpPr>
                <p:cNvPr id="18" name="مجموعة 17">
                  <a:extLst>
                    <a:ext uri="{FF2B5EF4-FFF2-40B4-BE49-F238E27FC236}">
                      <a16:creationId xmlns:a16="http://schemas.microsoft.com/office/drawing/2014/main" id="{73FE8DED-98F2-6A92-B64F-67365483E82F}"/>
                    </a:ext>
                  </a:extLst>
                </p:cNvPr>
                <p:cNvGrpSpPr/>
                <p:nvPr/>
              </p:nvGrpSpPr>
              <p:grpSpPr>
                <a:xfrm>
                  <a:off x="2056812" y="5726030"/>
                  <a:ext cx="1321157" cy="1037722"/>
                  <a:chOff x="9165723" y="3914162"/>
                  <a:chExt cx="1321157" cy="1037722"/>
                </a:xfrm>
              </p:grpSpPr>
              <p:pic>
                <p:nvPicPr>
                  <p:cNvPr id="21" name="صورة 20">
                    <a:extLst>
                      <a:ext uri="{FF2B5EF4-FFF2-40B4-BE49-F238E27FC236}">
                        <a16:creationId xmlns:a16="http://schemas.microsoft.com/office/drawing/2014/main" id="{0D2D1D30-7645-665F-C44C-03AC37475D7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961" t="59462" r="66729" b="-9314"/>
                  <a:stretch>
                    <a:fillRect/>
                  </a:stretch>
                </p:blipFill>
                <p:spPr>
                  <a:xfrm>
                    <a:off x="10115405" y="4084241"/>
                    <a:ext cx="371475" cy="867643"/>
                  </a:xfrm>
                  <a:prstGeom prst="rect">
                    <a:avLst/>
                  </a:prstGeom>
                </p:spPr>
              </p:pic>
              <p:sp>
                <p:nvSpPr>
                  <p:cNvPr id="22" name="مربع نص 21">
                    <a:extLst>
                      <a:ext uri="{FF2B5EF4-FFF2-40B4-BE49-F238E27FC236}">
                        <a16:creationId xmlns:a16="http://schemas.microsoft.com/office/drawing/2014/main" id="{CF6403E7-A099-F562-823C-D39F439F8AD4}"/>
                      </a:ext>
                    </a:extLst>
                  </p:cNvPr>
                  <p:cNvSpPr txBox="1"/>
                  <p:nvPr/>
                </p:nvSpPr>
                <p:spPr>
                  <a:xfrm>
                    <a:off x="9165723" y="4151321"/>
                    <a:ext cx="944558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pPr marL="0" marR="0" lvl="0" indent="0" algn="r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KW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Karim LT Regular" panose="01000400000000000000" pitchFamily="2" charset="-78"/>
                        <a:ea typeface="+mn-ea"/>
                        <a:cs typeface="Arial" panose="020B0604020202020204" pitchFamily="34" charset="0"/>
                      </a:rPr>
                      <a:t>(   )</a:t>
                    </a:r>
                  </a:p>
                </p:txBody>
              </p:sp>
              <p:sp>
                <p:nvSpPr>
                  <p:cNvPr id="23" name="مربع نص 22">
                    <a:extLst>
                      <a:ext uri="{FF2B5EF4-FFF2-40B4-BE49-F238E27FC236}">
                        <a16:creationId xmlns:a16="http://schemas.microsoft.com/office/drawing/2014/main" id="{25475945-D001-C57A-3A0D-BCB21097192E}"/>
                      </a:ext>
                    </a:extLst>
                  </p:cNvPr>
                  <p:cNvSpPr txBox="1"/>
                  <p:nvPr/>
                </p:nvSpPr>
                <p:spPr>
                  <a:xfrm>
                    <a:off x="9477302" y="3914162"/>
                    <a:ext cx="4587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pPr marL="0" marR="0" lvl="0" indent="0" algn="r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KW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Karim LT Regular" panose="01000400000000000000" pitchFamily="2" charset="-78"/>
                        <a:ea typeface="+mn-ea"/>
                        <a:cs typeface="Arial" panose="020B0604020202020204" pitchFamily="34" charset="0"/>
                      </a:rPr>
                      <a:t>8</a:t>
                    </a:r>
                  </a:p>
                </p:txBody>
              </p:sp>
            </p:grpSp>
            <p:sp>
              <p:nvSpPr>
                <p:cNvPr id="19" name="مربع نص 18">
                  <a:extLst>
                    <a:ext uri="{FF2B5EF4-FFF2-40B4-BE49-F238E27FC236}">
                      <a16:creationId xmlns:a16="http://schemas.microsoft.com/office/drawing/2014/main" id="{008DC2B4-FCE6-82F0-283E-026C338E02A2}"/>
                    </a:ext>
                  </a:extLst>
                </p:cNvPr>
                <p:cNvSpPr txBox="1"/>
                <p:nvPr/>
              </p:nvSpPr>
              <p:spPr>
                <a:xfrm>
                  <a:off x="1695564" y="5896109"/>
                  <a:ext cx="637309" cy="7078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ar-KW" sz="4000" dirty="0">
                      <a:solidFill>
                        <a:srgbClr val="7030A0"/>
                      </a:solidFill>
                      <a:latin typeface="Karim LT Regular" panose="01000400000000000000" pitchFamily="2" charset="-78"/>
                      <a:cs typeface="mohammad bold art 1" pitchFamily="2" charset="-78"/>
                    </a:rPr>
                    <a:t>=</a:t>
                  </a:r>
                </a:p>
              </p:txBody>
            </p:sp>
            <p:sp>
              <p:nvSpPr>
                <p:cNvPr id="20" name="مربع نص 19">
                  <a:extLst>
                    <a:ext uri="{FF2B5EF4-FFF2-40B4-BE49-F238E27FC236}">
                      <a16:creationId xmlns:a16="http://schemas.microsoft.com/office/drawing/2014/main" id="{E4EB97E4-E494-7E0A-004C-F55FE5A6B2B4}"/>
                    </a:ext>
                  </a:extLst>
                </p:cNvPr>
                <p:cNvSpPr txBox="1"/>
                <p:nvPr/>
              </p:nvSpPr>
              <p:spPr>
                <a:xfrm>
                  <a:off x="450936" y="5764593"/>
                  <a:ext cx="1108954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Arial" panose="020B0604020202020204" pitchFamily="34" charset="0"/>
                    </a:rPr>
                    <a:t>5</a:t>
                  </a:r>
                </a:p>
              </p:txBody>
            </p:sp>
          </p:grpSp>
        </p:grp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5F5B1CA7-15D6-D7A3-16D8-A5C77F3F0A17}"/>
                </a:ext>
              </a:extLst>
            </p:cNvPr>
            <p:cNvSpPr txBox="1"/>
            <p:nvPr/>
          </p:nvSpPr>
          <p:spPr>
            <a:xfrm>
              <a:off x="5730603" y="4722214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pic>
        <p:nvPicPr>
          <p:cNvPr id="26" name="صورة 25">
            <a:extLst>
              <a:ext uri="{FF2B5EF4-FFF2-40B4-BE49-F238E27FC236}">
                <a16:creationId xmlns:a16="http://schemas.microsoft.com/office/drawing/2014/main" id="{ADAF361C-D4BA-18D1-51C9-D0E2A1E5A9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38" t="21142" r="16179" b="64016"/>
          <a:stretch>
            <a:fillRect/>
          </a:stretch>
        </p:blipFill>
        <p:spPr>
          <a:xfrm>
            <a:off x="10133760" y="2033993"/>
            <a:ext cx="663977" cy="626720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71BBBF08-51DA-4B0F-873B-E6AA63C30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90" t="20378" r="67944" b="25002"/>
          <a:stretch>
            <a:fillRect/>
          </a:stretch>
        </p:blipFill>
        <p:spPr>
          <a:xfrm>
            <a:off x="8991100" y="2094507"/>
            <a:ext cx="1142660" cy="526087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7B729D56-FAB6-625B-F4FC-C3A1F507BC7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03" t="1" b="71865"/>
          <a:stretch>
            <a:fillRect/>
          </a:stretch>
        </p:blipFill>
        <p:spPr>
          <a:xfrm>
            <a:off x="10597257" y="2472379"/>
            <a:ext cx="450849" cy="639137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507B3FFE-D03A-9BBB-CE1A-81E4AB8291D7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31" t="37772" b="31053"/>
          <a:stretch>
            <a:fillRect/>
          </a:stretch>
        </p:blipFill>
        <p:spPr>
          <a:xfrm>
            <a:off x="6655024" y="2637159"/>
            <a:ext cx="4363657" cy="483242"/>
          </a:xfrm>
          <a:prstGeom prst="rect">
            <a:avLst/>
          </a:prstGeom>
        </p:spPr>
      </p:pic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1553F441-7183-15B0-7E88-5CC49AAB1A95}"/>
              </a:ext>
            </a:extLst>
          </p:cNvPr>
          <p:cNvGrpSpPr/>
          <p:nvPr/>
        </p:nvGrpSpPr>
        <p:grpSpPr>
          <a:xfrm>
            <a:off x="3517848" y="2339537"/>
            <a:ext cx="3255952" cy="1037722"/>
            <a:chOff x="3921721" y="4381140"/>
            <a:chExt cx="3255952" cy="1037722"/>
          </a:xfrm>
        </p:grpSpPr>
        <p:grpSp>
          <p:nvGrpSpPr>
            <p:cNvPr id="31" name="مجموعة 30">
              <a:extLst>
                <a:ext uri="{FF2B5EF4-FFF2-40B4-BE49-F238E27FC236}">
                  <a16:creationId xmlns:a16="http://schemas.microsoft.com/office/drawing/2014/main" id="{AAA707EB-4F50-9EC1-7AB2-7F5022E0E034}"/>
                </a:ext>
              </a:extLst>
            </p:cNvPr>
            <p:cNvGrpSpPr/>
            <p:nvPr/>
          </p:nvGrpSpPr>
          <p:grpSpPr>
            <a:xfrm>
              <a:off x="3921721" y="4381140"/>
              <a:ext cx="3255952" cy="1037722"/>
              <a:chOff x="3485" y="5207169"/>
              <a:chExt cx="3255952" cy="1037722"/>
            </a:xfrm>
          </p:grpSpPr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52DD75E5-98FE-C9EF-60F8-32B80D6A6240}"/>
                  </a:ext>
                </a:extLst>
              </p:cNvPr>
              <p:cNvSpPr txBox="1"/>
              <p:nvPr/>
            </p:nvSpPr>
            <p:spPr>
              <a:xfrm>
                <a:off x="559566" y="5433642"/>
                <a:ext cx="108296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60</a:t>
                </a:r>
                <a:endParaRPr kumimoji="0" lang="ar-KW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34" name="مجموعة 33">
                <a:extLst>
                  <a:ext uri="{FF2B5EF4-FFF2-40B4-BE49-F238E27FC236}">
                    <a16:creationId xmlns:a16="http://schemas.microsoft.com/office/drawing/2014/main" id="{EFC4C935-F367-DBE9-2F31-A59639319535}"/>
                  </a:ext>
                </a:extLst>
              </p:cNvPr>
              <p:cNvGrpSpPr/>
              <p:nvPr/>
            </p:nvGrpSpPr>
            <p:grpSpPr>
              <a:xfrm>
                <a:off x="3485" y="5207169"/>
                <a:ext cx="3255952" cy="1037722"/>
                <a:chOff x="450936" y="5726030"/>
                <a:chExt cx="3255952" cy="1037722"/>
              </a:xfrm>
            </p:grpSpPr>
            <p:sp>
              <p:nvSpPr>
                <p:cNvPr id="35" name="مربع نص 34">
                  <a:extLst>
                    <a:ext uri="{FF2B5EF4-FFF2-40B4-BE49-F238E27FC236}">
                      <a16:creationId xmlns:a16="http://schemas.microsoft.com/office/drawing/2014/main" id="{0ABE0126-5A9D-C78B-F64F-CB97A5453EAD}"/>
                    </a:ext>
                  </a:extLst>
                </p:cNvPr>
                <p:cNvSpPr txBox="1"/>
                <p:nvPr/>
              </p:nvSpPr>
              <p:spPr>
                <a:xfrm>
                  <a:off x="1912226" y="5975573"/>
                  <a:ext cx="1794662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mohammad bold art 1" pitchFamily="2" charset="-78"/>
                    </a:rPr>
                    <a:t>،</a:t>
                  </a:r>
                </a:p>
              </p:txBody>
            </p:sp>
            <p:grpSp>
              <p:nvGrpSpPr>
                <p:cNvPr id="36" name="مجموعة 35">
                  <a:extLst>
                    <a:ext uri="{FF2B5EF4-FFF2-40B4-BE49-F238E27FC236}">
                      <a16:creationId xmlns:a16="http://schemas.microsoft.com/office/drawing/2014/main" id="{324CD033-399D-84F0-3F7E-7E6E2C89469F}"/>
                    </a:ext>
                  </a:extLst>
                </p:cNvPr>
                <p:cNvGrpSpPr/>
                <p:nvPr/>
              </p:nvGrpSpPr>
              <p:grpSpPr>
                <a:xfrm>
                  <a:off x="2056812" y="5726030"/>
                  <a:ext cx="1321157" cy="1037722"/>
                  <a:chOff x="9165723" y="3914162"/>
                  <a:chExt cx="1321157" cy="1037722"/>
                </a:xfrm>
              </p:grpSpPr>
              <p:pic>
                <p:nvPicPr>
                  <p:cNvPr id="39" name="صورة 38">
                    <a:extLst>
                      <a:ext uri="{FF2B5EF4-FFF2-40B4-BE49-F238E27FC236}">
                        <a16:creationId xmlns:a16="http://schemas.microsoft.com/office/drawing/2014/main" id="{1DA69A5C-1349-AF60-8EA8-94B228EB090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961" t="59462" r="66729" b="-9314"/>
                  <a:stretch>
                    <a:fillRect/>
                  </a:stretch>
                </p:blipFill>
                <p:spPr>
                  <a:xfrm>
                    <a:off x="10115405" y="4084241"/>
                    <a:ext cx="371475" cy="867643"/>
                  </a:xfrm>
                  <a:prstGeom prst="rect">
                    <a:avLst/>
                  </a:prstGeom>
                </p:spPr>
              </p:pic>
              <p:sp>
                <p:nvSpPr>
                  <p:cNvPr id="40" name="مربع نص 39">
                    <a:extLst>
                      <a:ext uri="{FF2B5EF4-FFF2-40B4-BE49-F238E27FC236}">
                        <a16:creationId xmlns:a16="http://schemas.microsoft.com/office/drawing/2014/main" id="{CC0451EB-F681-81D6-938F-158DD23B925C}"/>
                      </a:ext>
                    </a:extLst>
                  </p:cNvPr>
                  <p:cNvSpPr txBox="1"/>
                  <p:nvPr/>
                </p:nvSpPr>
                <p:spPr>
                  <a:xfrm>
                    <a:off x="9165723" y="4151321"/>
                    <a:ext cx="944558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pPr marL="0" marR="0" lvl="0" indent="0" algn="r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KW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Karim LT Regular" panose="01000400000000000000" pitchFamily="2" charset="-78"/>
                        <a:ea typeface="+mn-ea"/>
                        <a:cs typeface="Arial" panose="020B0604020202020204" pitchFamily="34" charset="0"/>
                      </a:rPr>
                      <a:t>(   )</a:t>
                    </a:r>
                  </a:p>
                </p:txBody>
              </p:sp>
              <p:sp>
                <p:nvSpPr>
                  <p:cNvPr id="41" name="مربع نص 40">
                    <a:extLst>
                      <a:ext uri="{FF2B5EF4-FFF2-40B4-BE49-F238E27FC236}">
                        <a16:creationId xmlns:a16="http://schemas.microsoft.com/office/drawing/2014/main" id="{E2F43780-F520-2656-BA85-0F092EFBB793}"/>
                      </a:ext>
                    </a:extLst>
                  </p:cNvPr>
                  <p:cNvSpPr txBox="1"/>
                  <p:nvPr/>
                </p:nvSpPr>
                <p:spPr>
                  <a:xfrm>
                    <a:off x="9477302" y="3914162"/>
                    <a:ext cx="458783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1">
                    <a:spAutoFit/>
                  </a:bodyPr>
                  <a:lstStyle/>
                  <a:p>
                    <a:pPr marL="0" marR="0" lvl="0" indent="0" algn="r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ar-KW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Karim LT Regular" panose="01000400000000000000" pitchFamily="2" charset="-78"/>
                        <a:ea typeface="+mn-ea"/>
                        <a:cs typeface="Arial" panose="020B0604020202020204" pitchFamily="34" charset="0"/>
                      </a:rPr>
                      <a:t>8</a:t>
                    </a:r>
                  </a:p>
                </p:txBody>
              </p:sp>
            </p:grpSp>
            <p:sp>
              <p:nvSpPr>
                <p:cNvPr id="37" name="مربع نص 36">
                  <a:extLst>
                    <a:ext uri="{FF2B5EF4-FFF2-40B4-BE49-F238E27FC236}">
                      <a16:creationId xmlns:a16="http://schemas.microsoft.com/office/drawing/2014/main" id="{6B8B015A-189A-F587-E439-E8A214A74971}"/>
                    </a:ext>
                  </a:extLst>
                </p:cNvPr>
                <p:cNvSpPr txBox="1"/>
                <p:nvPr/>
              </p:nvSpPr>
              <p:spPr>
                <a:xfrm>
                  <a:off x="1695564" y="5896109"/>
                  <a:ext cx="637309" cy="7078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ar-KW" sz="4000" dirty="0">
                      <a:solidFill>
                        <a:srgbClr val="7030A0"/>
                      </a:solidFill>
                      <a:latin typeface="Karim LT Regular" panose="01000400000000000000" pitchFamily="2" charset="-78"/>
                      <a:cs typeface="mohammad bold art 1" pitchFamily="2" charset="-78"/>
                    </a:rPr>
                    <a:t>=</a:t>
                  </a:r>
                </a:p>
              </p:txBody>
            </p:sp>
            <p:sp>
              <p:nvSpPr>
                <p:cNvPr id="38" name="مربع نص 37">
                  <a:extLst>
                    <a:ext uri="{FF2B5EF4-FFF2-40B4-BE49-F238E27FC236}">
                      <a16:creationId xmlns:a16="http://schemas.microsoft.com/office/drawing/2014/main" id="{DC35B997-6279-F5DA-41E9-FCAE86F77965}"/>
                    </a:ext>
                  </a:extLst>
                </p:cNvPr>
                <p:cNvSpPr txBox="1"/>
                <p:nvPr/>
              </p:nvSpPr>
              <p:spPr>
                <a:xfrm>
                  <a:off x="450936" y="5764593"/>
                  <a:ext cx="1108954" cy="523220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Arial" panose="020B0604020202020204" pitchFamily="34" charset="0"/>
                    </a:rPr>
                    <a:t>5</a:t>
                  </a:r>
                </a:p>
              </p:txBody>
            </p:sp>
          </p:grpSp>
        </p:grpSp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1F0559DE-A972-FA80-7D78-E003CFEBC4E4}"/>
                </a:ext>
              </a:extLst>
            </p:cNvPr>
            <p:cNvSpPr txBox="1"/>
            <p:nvPr/>
          </p:nvSpPr>
          <p:spPr>
            <a:xfrm>
              <a:off x="5730603" y="4722214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pic>
        <p:nvPicPr>
          <p:cNvPr id="42" name="صورة 41">
            <a:extLst>
              <a:ext uri="{FF2B5EF4-FFF2-40B4-BE49-F238E27FC236}">
                <a16:creationId xmlns:a16="http://schemas.microsoft.com/office/drawing/2014/main" id="{B42EAE14-A409-C116-84B3-5415916367E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635422" y="2988221"/>
            <a:ext cx="352150" cy="605351"/>
          </a:xfrm>
          <a:prstGeom prst="rect">
            <a:avLst/>
          </a:prstGeom>
        </p:spPr>
      </p:pic>
      <p:grpSp>
        <p:nvGrpSpPr>
          <p:cNvPr id="43" name="مجموعة 42">
            <a:extLst>
              <a:ext uri="{FF2B5EF4-FFF2-40B4-BE49-F238E27FC236}">
                <a16:creationId xmlns:a16="http://schemas.microsoft.com/office/drawing/2014/main" id="{84CA4236-00E5-F5E9-8476-8762FCBDBE6F}"/>
              </a:ext>
            </a:extLst>
          </p:cNvPr>
          <p:cNvGrpSpPr/>
          <p:nvPr/>
        </p:nvGrpSpPr>
        <p:grpSpPr>
          <a:xfrm>
            <a:off x="7756278" y="2938953"/>
            <a:ext cx="2768593" cy="867643"/>
            <a:chOff x="161200" y="5313843"/>
            <a:chExt cx="2768593" cy="867643"/>
          </a:xfrm>
        </p:grpSpPr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1255CF42-12B7-F8C3-F7AF-5307C889823D}"/>
                </a:ext>
              </a:extLst>
            </p:cNvPr>
            <p:cNvSpPr txBox="1"/>
            <p:nvPr/>
          </p:nvSpPr>
          <p:spPr>
            <a:xfrm>
              <a:off x="559566" y="5433642"/>
              <a:ext cx="1082969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30</a:t>
              </a:r>
              <a:endParaRPr kumimoji="0" lang="ar-KW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5" name="مجموعة 44">
              <a:extLst>
                <a:ext uri="{FF2B5EF4-FFF2-40B4-BE49-F238E27FC236}">
                  <a16:creationId xmlns:a16="http://schemas.microsoft.com/office/drawing/2014/main" id="{E46F80EE-18DB-2C34-B63B-43040551F60A}"/>
                </a:ext>
              </a:extLst>
            </p:cNvPr>
            <p:cNvGrpSpPr/>
            <p:nvPr/>
          </p:nvGrpSpPr>
          <p:grpSpPr>
            <a:xfrm>
              <a:off x="161200" y="5313843"/>
              <a:ext cx="2768593" cy="867643"/>
              <a:chOff x="608651" y="5832704"/>
              <a:chExt cx="2768593" cy="867643"/>
            </a:xfrm>
          </p:grpSpPr>
          <p:grpSp>
            <p:nvGrpSpPr>
              <p:cNvPr id="47" name="مجموعة 46">
                <a:extLst>
                  <a:ext uri="{FF2B5EF4-FFF2-40B4-BE49-F238E27FC236}">
                    <a16:creationId xmlns:a16="http://schemas.microsoft.com/office/drawing/2014/main" id="{13C23367-8F30-91A6-678D-4BC9C841B5C4}"/>
                  </a:ext>
                </a:extLst>
              </p:cNvPr>
              <p:cNvGrpSpPr/>
              <p:nvPr/>
            </p:nvGrpSpPr>
            <p:grpSpPr>
              <a:xfrm>
                <a:off x="2125504" y="5832704"/>
                <a:ext cx="1251740" cy="867643"/>
                <a:chOff x="9234415" y="4020836"/>
                <a:chExt cx="1251740" cy="867643"/>
              </a:xfrm>
            </p:grpSpPr>
            <p:pic>
              <p:nvPicPr>
                <p:cNvPr id="50" name="صورة 49">
                  <a:extLst>
                    <a:ext uri="{FF2B5EF4-FFF2-40B4-BE49-F238E27FC236}">
                      <a16:creationId xmlns:a16="http://schemas.microsoft.com/office/drawing/2014/main" id="{E766CF13-9B21-6E2B-753D-A5C64F439B0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7961" t="59462" r="66729" b="-9314"/>
                <a:stretch>
                  <a:fillRect/>
                </a:stretch>
              </p:blipFill>
              <p:spPr>
                <a:xfrm>
                  <a:off x="10114680" y="4020836"/>
                  <a:ext cx="371475" cy="867643"/>
                </a:xfrm>
                <a:prstGeom prst="rect">
                  <a:avLst/>
                </a:prstGeom>
              </p:spPr>
            </p:pic>
            <p:sp>
              <p:nvSpPr>
                <p:cNvPr id="51" name="مربع نص 50">
                  <a:extLst>
                    <a:ext uri="{FF2B5EF4-FFF2-40B4-BE49-F238E27FC236}">
                      <a16:creationId xmlns:a16="http://schemas.microsoft.com/office/drawing/2014/main" id="{C866C466-1D3A-D888-7A15-DD48EA13E33A}"/>
                    </a:ext>
                  </a:extLst>
                </p:cNvPr>
                <p:cNvSpPr txBox="1"/>
                <p:nvPr/>
              </p:nvSpPr>
              <p:spPr>
                <a:xfrm>
                  <a:off x="9234415" y="4175772"/>
                  <a:ext cx="944558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Arial" panose="020B0604020202020204" pitchFamily="34" charset="0"/>
                    </a:rPr>
                    <a:t>( جـ )</a:t>
                  </a:r>
                </a:p>
              </p:txBody>
            </p:sp>
            <p:sp>
              <p:nvSpPr>
                <p:cNvPr id="52" name="مربع نص 51">
                  <a:extLst>
                    <a:ext uri="{FF2B5EF4-FFF2-40B4-BE49-F238E27FC236}">
                      <a16:creationId xmlns:a16="http://schemas.microsoft.com/office/drawing/2014/main" id="{278BB862-EF8F-D759-10D3-C522E0EA79CB}"/>
                    </a:ext>
                  </a:extLst>
                </p:cNvPr>
                <p:cNvSpPr txBox="1"/>
                <p:nvPr/>
              </p:nvSpPr>
              <p:spPr>
                <a:xfrm>
                  <a:off x="9487030" y="4020836"/>
                  <a:ext cx="458783" cy="46166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marL="0" marR="0" lvl="0" indent="0" algn="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Karim LT Regular" panose="01000400000000000000" pitchFamily="2" charset="-78"/>
                      <a:ea typeface="+mn-ea"/>
                      <a:cs typeface="Arial" panose="020B0604020202020204" pitchFamily="34" charset="0"/>
                    </a:rPr>
                    <a:t>8</a:t>
                  </a:r>
                </a:p>
              </p:txBody>
            </p:sp>
          </p:grpSp>
          <p:sp>
            <p:nvSpPr>
              <p:cNvPr id="48" name="مربع نص 47">
                <a:extLst>
                  <a:ext uri="{FF2B5EF4-FFF2-40B4-BE49-F238E27FC236}">
                    <a16:creationId xmlns:a16="http://schemas.microsoft.com/office/drawing/2014/main" id="{038550B8-CE7A-969E-92A2-C5EEAE670680}"/>
                  </a:ext>
                </a:extLst>
              </p:cNvPr>
              <p:cNvSpPr txBox="1"/>
              <p:nvPr/>
            </p:nvSpPr>
            <p:spPr>
              <a:xfrm>
                <a:off x="1695564" y="5896109"/>
                <a:ext cx="637309" cy="64633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KW" sz="3600" dirty="0">
                    <a:solidFill>
                      <a:srgbClr val="7030A0"/>
                    </a:solidFill>
                    <a:latin typeface="Karim LT Regular" panose="01000400000000000000" pitchFamily="2" charset="-78"/>
                    <a:cs typeface="mohammad bold art 1" pitchFamily="2" charset="-78"/>
                  </a:rPr>
                  <a:t>=</a:t>
                </a:r>
              </a:p>
            </p:txBody>
          </p:sp>
          <p:sp>
            <p:nvSpPr>
              <p:cNvPr id="49" name="مربع نص 48">
                <a:extLst>
                  <a:ext uri="{FF2B5EF4-FFF2-40B4-BE49-F238E27FC236}">
                    <a16:creationId xmlns:a16="http://schemas.microsoft.com/office/drawing/2014/main" id="{4752F23C-5E85-EE6D-9F41-781CC3D49AD3}"/>
                  </a:ext>
                </a:extLst>
              </p:cNvPr>
              <p:cNvSpPr txBox="1"/>
              <p:nvPr/>
            </p:nvSpPr>
            <p:spPr>
              <a:xfrm>
                <a:off x="608651" y="5860736"/>
                <a:ext cx="1108954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5</a:t>
                </a:r>
              </a:p>
            </p:txBody>
          </p:sp>
        </p:grpSp>
      </p:grpSp>
      <p:grpSp>
        <p:nvGrpSpPr>
          <p:cNvPr id="53" name="مجموعة 52">
            <a:extLst>
              <a:ext uri="{FF2B5EF4-FFF2-40B4-BE49-F238E27FC236}">
                <a16:creationId xmlns:a16="http://schemas.microsoft.com/office/drawing/2014/main" id="{43B65138-FBE2-ACD4-ABFC-32F567B90EC2}"/>
              </a:ext>
            </a:extLst>
          </p:cNvPr>
          <p:cNvGrpSpPr/>
          <p:nvPr/>
        </p:nvGrpSpPr>
        <p:grpSpPr>
          <a:xfrm>
            <a:off x="6805321" y="3506231"/>
            <a:ext cx="3802307" cy="815608"/>
            <a:chOff x="839283" y="5631023"/>
            <a:chExt cx="3802307" cy="815608"/>
          </a:xfrm>
        </p:grpSpPr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F45E05C8-E64D-ED5F-7EDF-D83C93CD3B13}"/>
                </a:ext>
              </a:extLst>
            </p:cNvPr>
            <p:cNvSpPr txBox="1"/>
            <p:nvPr/>
          </p:nvSpPr>
          <p:spPr>
            <a:xfrm>
              <a:off x="839283" y="5737276"/>
              <a:ext cx="3769924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  ب =           </a:t>
              </a:r>
              <a:r>
                <a:rPr kumimoji="0" lang="ar-KW" sz="2800" b="0" i="0" u="none" strike="noStrike" kern="1200" cap="none" spc="0" normalizeH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  <p:sp>
          <p:nvSpPr>
            <p:cNvPr id="55" name="مربع نص 54">
              <a:extLst>
                <a:ext uri="{FF2B5EF4-FFF2-40B4-BE49-F238E27FC236}">
                  <a16:creationId xmlns:a16="http://schemas.microsoft.com/office/drawing/2014/main" id="{7770DAA7-A0C6-E34D-2945-BDAF1FD894F7}"/>
                </a:ext>
              </a:extLst>
            </p:cNvPr>
            <p:cNvSpPr txBox="1"/>
            <p:nvPr/>
          </p:nvSpPr>
          <p:spPr>
            <a:xfrm>
              <a:off x="2554308" y="5777905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grpSp>
          <p:nvGrpSpPr>
            <p:cNvPr id="56" name="مجموعة 55">
              <a:extLst>
                <a:ext uri="{FF2B5EF4-FFF2-40B4-BE49-F238E27FC236}">
                  <a16:creationId xmlns:a16="http://schemas.microsoft.com/office/drawing/2014/main" id="{35B8B39D-805D-6E82-0394-DFAC91242CE1}"/>
                </a:ext>
              </a:extLst>
            </p:cNvPr>
            <p:cNvGrpSpPr/>
            <p:nvPr/>
          </p:nvGrpSpPr>
          <p:grpSpPr>
            <a:xfrm>
              <a:off x="2945227" y="5631023"/>
              <a:ext cx="582346" cy="815608"/>
              <a:chOff x="9331111" y="5613210"/>
              <a:chExt cx="582346" cy="815608"/>
            </a:xfrm>
          </p:grpSpPr>
          <p:sp>
            <p:nvSpPr>
              <p:cNvPr id="57" name="مربع نص 56">
                <a:extLst>
                  <a:ext uri="{FF2B5EF4-FFF2-40B4-BE49-F238E27FC236}">
                    <a16:creationId xmlns:a16="http://schemas.microsoft.com/office/drawing/2014/main" id="{E4B0B1E1-7D0F-F28D-A566-2F49A80FF478}"/>
                  </a:ext>
                </a:extLst>
              </p:cNvPr>
              <p:cNvSpPr txBox="1"/>
              <p:nvPr/>
            </p:nvSpPr>
            <p:spPr>
              <a:xfrm>
                <a:off x="9363494" y="5613210"/>
                <a:ext cx="53058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Arial" panose="020B0604020202020204" pitchFamily="34" charset="0"/>
                  </a:rPr>
                  <a:t>1</a:t>
                </a:r>
                <a:endParaRPr kumimoji="0" lang="ar-K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8" name="مربع نص 57">
                <a:extLst>
                  <a:ext uri="{FF2B5EF4-FFF2-40B4-BE49-F238E27FC236}">
                    <a16:creationId xmlns:a16="http://schemas.microsoft.com/office/drawing/2014/main" id="{591F3F55-A886-2454-704E-7FA19D3D4CC7}"/>
                  </a:ext>
                </a:extLst>
              </p:cNvPr>
              <p:cNvSpPr txBox="1"/>
              <p:nvPr/>
            </p:nvSpPr>
            <p:spPr>
              <a:xfrm>
                <a:off x="9331111" y="5905598"/>
                <a:ext cx="53058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Aref Ruqaa" panose="02000503000000000000" pitchFamily="2" charset="-78"/>
                    <a:cs typeface="Aref Ruqaa" panose="02000503000000000000" pitchFamily="2" charset="-78"/>
                  </a:rPr>
                  <a:t>2</a:t>
                </a:r>
                <a:endParaRPr kumimoji="0" lang="ar-K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ef Ruqaa" panose="02000503000000000000" pitchFamily="2" charset="-78"/>
                  <a:cs typeface="Aref Ruqaa" panose="02000503000000000000" pitchFamily="2" charset="-78"/>
                </a:endParaRPr>
              </a:p>
            </p:txBody>
          </p:sp>
          <p:cxnSp>
            <p:nvCxnSpPr>
              <p:cNvPr id="59" name="رابط مستقيم 58">
                <a:extLst>
                  <a:ext uri="{FF2B5EF4-FFF2-40B4-BE49-F238E27FC236}">
                    <a16:creationId xmlns:a16="http://schemas.microsoft.com/office/drawing/2014/main" id="{5F502E9A-B010-59DB-C003-CB0F3A2614D6}"/>
                  </a:ext>
                </a:extLst>
              </p:cNvPr>
              <p:cNvCxnSpPr/>
              <p:nvPr/>
            </p:nvCxnSpPr>
            <p:spPr>
              <a:xfrm flipH="1">
                <a:off x="9481457" y="6038720"/>
                <a:ext cx="432000" cy="0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مربع نص 59">
              <a:extLst>
                <a:ext uri="{FF2B5EF4-FFF2-40B4-BE49-F238E27FC236}">
                  <a16:creationId xmlns:a16="http://schemas.microsoft.com/office/drawing/2014/main" id="{FA748D08-91EA-884C-D7C5-3A073146BC41}"/>
                </a:ext>
              </a:extLst>
            </p:cNvPr>
            <p:cNvSpPr txBox="1"/>
            <p:nvPr/>
          </p:nvSpPr>
          <p:spPr>
            <a:xfrm>
              <a:off x="4100325" y="5830344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pic>
        <p:nvPicPr>
          <p:cNvPr id="61" name="صورة 60">
            <a:extLst>
              <a:ext uri="{FF2B5EF4-FFF2-40B4-BE49-F238E27FC236}">
                <a16:creationId xmlns:a16="http://schemas.microsoft.com/office/drawing/2014/main" id="{3539EC83-1A0A-79E0-921C-D77CE4DD00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616893" y="3593572"/>
            <a:ext cx="352150" cy="605351"/>
          </a:xfrm>
          <a:prstGeom prst="rect">
            <a:avLst/>
          </a:prstGeom>
        </p:spPr>
      </p:pic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2321E8C0-6761-271D-39E2-A5990E434845}"/>
              </a:ext>
            </a:extLst>
          </p:cNvPr>
          <p:cNvGrpSpPr/>
          <p:nvPr/>
        </p:nvGrpSpPr>
        <p:grpSpPr>
          <a:xfrm>
            <a:off x="6183780" y="4059963"/>
            <a:ext cx="3769924" cy="703476"/>
            <a:chOff x="839283" y="5630342"/>
            <a:chExt cx="3769924" cy="703476"/>
          </a:xfrm>
        </p:grpSpPr>
        <p:sp>
          <p:nvSpPr>
            <p:cNvPr id="63" name="مربع نص 62">
              <a:extLst>
                <a:ext uri="{FF2B5EF4-FFF2-40B4-BE49-F238E27FC236}">
                  <a16:creationId xmlns:a16="http://schemas.microsoft.com/office/drawing/2014/main" id="{168D9B78-AE2A-234E-8A59-9F6E81488450}"/>
                </a:ext>
              </a:extLst>
            </p:cNvPr>
            <p:cNvSpPr txBox="1"/>
            <p:nvPr/>
          </p:nvSpPr>
          <p:spPr>
            <a:xfrm>
              <a:off x="839283" y="5737276"/>
              <a:ext cx="3769924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  جـ =      </a:t>
              </a:r>
              <a:r>
                <a:rPr kumimoji="0" lang="ar-KW" sz="2800" b="0" i="0" u="none" strike="noStrike" kern="1200" cap="none" spc="0" normalizeH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ب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2815FE24-D432-8F5D-6FE7-A3828FD8A50C}"/>
                </a:ext>
              </a:extLst>
            </p:cNvPr>
            <p:cNvSpPr txBox="1"/>
            <p:nvPr/>
          </p:nvSpPr>
          <p:spPr>
            <a:xfrm>
              <a:off x="2885265" y="5778177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FF000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  <p:sp>
          <p:nvSpPr>
            <p:cNvPr id="68" name="مربع نص 67">
              <a:extLst>
                <a:ext uri="{FF2B5EF4-FFF2-40B4-BE49-F238E27FC236}">
                  <a16:creationId xmlns:a16="http://schemas.microsoft.com/office/drawing/2014/main" id="{75509710-ADE2-CD06-4109-20C5B59B6B2F}"/>
                </a:ext>
              </a:extLst>
            </p:cNvPr>
            <p:cNvSpPr txBox="1"/>
            <p:nvPr/>
          </p:nvSpPr>
          <p:spPr>
            <a:xfrm>
              <a:off x="3131689" y="5630342"/>
              <a:ext cx="53058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ef Ruqaa" panose="02000503000000000000" pitchFamily="2" charset="-78"/>
                  <a:cs typeface="Aref Ruqaa" panose="02000503000000000000" pitchFamily="2" charset="-78"/>
                </a:rPr>
                <a:t>2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ef Ruqaa" panose="02000503000000000000" pitchFamily="2" charset="-78"/>
                <a:cs typeface="Aref Ruqaa" panose="02000503000000000000" pitchFamily="2" charset="-78"/>
              </a:endParaRPr>
            </a:p>
          </p:txBody>
        </p:sp>
        <p:sp>
          <p:nvSpPr>
            <p:cNvPr id="66" name="مربع نص 65">
              <a:extLst>
                <a:ext uri="{FF2B5EF4-FFF2-40B4-BE49-F238E27FC236}">
                  <a16:creationId xmlns:a16="http://schemas.microsoft.com/office/drawing/2014/main" id="{FA31C93D-4FE3-A164-7545-46C036E067AE}"/>
                </a:ext>
              </a:extLst>
            </p:cNvPr>
            <p:cNvSpPr txBox="1"/>
            <p:nvPr/>
          </p:nvSpPr>
          <p:spPr>
            <a:xfrm>
              <a:off x="4059361" y="5810598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FF000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pic>
        <p:nvPicPr>
          <p:cNvPr id="70" name="صورة 69">
            <a:extLst>
              <a:ext uri="{FF2B5EF4-FFF2-40B4-BE49-F238E27FC236}">
                <a16:creationId xmlns:a16="http://schemas.microsoft.com/office/drawing/2014/main" id="{1CF10B88-8E2A-5BDE-5623-6ADFFF73A67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664163" y="4138204"/>
            <a:ext cx="352150" cy="605351"/>
          </a:xfrm>
          <a:prstGeom prst="rect">
            <a:avLst/>
          </a:prstGeom>
        </p:spPr>
      </p:pic>
      <p:pic>
        <p:nvPicPr>
          <p:cNvPr id="71" name="صورة 70">
            <a:extLst>
              <a:ext uri="{FF2B5EF4-FFF2-40B4-BE49-F238E27FC236}">
                <a16:creationId xmlns:a16="http://schemas.microsoft.com/office/drawing/2014/main" id="{9D44614E-8CED-7B59-5427-1DA93C8DC26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550745" y="4595575"/>
            <a:ext cx="439953" cy="756286"/>
          </a:xfrm>
          <a:prstGeom prst="rect">
            <a:avLst/>
          </a:prstGeom>
        </p:spPr>
      </p:pic>
      <p:sp>
        <p:nvSpPr>
          <p:cNvPr id="73" name="مربع نص 72">
            <a:extLst>
              <a:ext uri="{FF2B5EF4-FFF2-40B4-BE49-F238E27FC236}">
                <a16:creationId xmlns:a16="http://schemas.microsoft.com/office/drawing/2014/main" id="{61CB8F5A-BE56-0A7C-6A6D-EAEF0A6BD538}"/>
              </a:ext>
            </a:extLst>
          </p:cNvPr>
          <p:cNvSpPr txBox="1"/>
          <p:nvPr/>
        </p:nvSpPr>
        <p:spPr>
          <a:xfrm>
            <a:off x="8816087" y="4726547"/>
            <a:ext cx="19458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   3 هـ + 11 =</a:t>
            </a:r>
          </a:p>
        </p:txBody>
      </p:sp>
      <p:sp>
        <p:nvSpPr>
          <p:cNvPr id="75" name="مربع نص 74">
            <a:extLst>
              <a:ext uri="{FF2B5EF4-FFF2-40B4-BE49-F238E27FC236}">
                <a16:creationId xmlns:a16="http://schemas.microsoft.com/office/drawing/2014/main" id="{3CB61406-6004-A253-665C-B7E10CDD5060}"/>
              </a:ext>
            </a:extLst>
          </p:cNvPr>
          <p:cNvSpPr txBox="1"/>
          <p:nvPr/>
        </p:nvSpPr>
        <p:spPr>
          <a:xfrm>
            <a:off x="8443916" y="4594199"/>
            <a:ext cx="5305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ef Ruqaa" panose="02000503000000000000" pitchFamily="2" charset="-78"/>
                <a:cs typeface="Aref Ruqaa" panose="02000503000000000000" pitchFamily="2" charset="-78"/>
              </a:rPr>
              <a:t>2</a:t>
            </a:r>
            <a:endParaRPr kumimoji="0" lang="ar-KW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  <p:sp>
        <p:nvSpPr>
          <p:cNvPr id="77" name="مربع نص 76">
            <a:extLst>
              <a:ext uri="{FF2B5EF4-FFF2-40B4-BE49-F238E27FC236}">
                <a16:creationId xmlns:a16="http://schemas.microsoft.com/office/drawing/2014/main" id="{679A0E2E-5453-E3EA-6371-73A818BCCC68}"/>
              </a:ext>
            </a:extLst>
          </p:cNvPr>
          <p:cNvSpPr txBox="1"/>
          <p:nvPr/>
        </p:nvSpPr>
        <p:spPr>
          <a:xfrm>
            <a:off x="1888876" y="4701442"/>
            <a:ext cx="147828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هـ  + 5 </a:t>
            </a:r>
          </a:p>
        </p:txBody>
      </p:sp>
      <p:pic>
        <p:nvPicPr>
          <p:cNvPr id="78" name="صورة 77">
            <a:extLst>
              <a:ext uri="{FF2B5EF4-FFF2-40B4-BE49-F238E27FC236}">
                <a16:creationId xmlns:a16="http://schemas.microsoft.com/office/drawing/2014/main" id="{D5336BC9-69F0-DEBD-8FD9-606F4DEF79A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558213" y="5188265"/>
            <a:ext cx="439953" cy="756286"/>
          </a:xfrm>
          <a:prstGeom prst="rect">
            <a:avLst/>
          </a:prstGeom>
        </p:spPr>
      </p:pic>
      <p:sp>
        <p:nvSpPr>
          <p:cNvPr id="79" name="مربع نص 78">
            <a:extLst>
              <a:ext uri="{FF2B5EF4-FFF2-40B4-BE49-F238E27FC236}">
                <a16:creationId xmlns:a16="http://schemas.microsoft.com/office/drawing/2014/main" id="{889C77A5-13E7-CA29-916A-73120A1DAE35}"/>
              </a:ext>
            </a:extLst>
          </p:cNvPr>
          <p:cNvSpPr txBox="1"/>
          <p:nvPr/>
        </p:nvSpPr>
        <p:spPr>
          <a:xfrm>
            <a:off x="8823555" y="5319237"/>
            <a:ext cx="19458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   3 هـ + 11 =</a:t>
            </a:r>
          </a:p>
        </p:txBody>
      </p:sp>
      <p:sp>
        <p:nvSpPr>
          <p:cNvPr id="80" name="مربع نص 79">
            <a:extLst>
              <a:ext uri="{FF2B5EF4-FFF2-40B4-BE49-F238E27FC236}">
                <a16:creationId xmlns:a16="http://schemas.microsoft.com/office/drawing/2014/main" id="{976F250C-4126-4211-EEF9-73166F5D7AB5}"/>
              </a:ext>
            </a:extLst>
          </p:cNvPr>
          <p:cNvSpPr txBox="1"/>
          <p:nvPr/>
        </p:nvSpPr>
        <p:spPr>
          <a:xfrm>
            <a:off x="8239328" y="5304798"/>
            <a:ext cx="77978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4 هـ</a:t>
            </a:r>
          </a:p>
        </p:txBody>
      </p:sp>
      <p:pic>
        <p:nvPicPr>
          <p:cNvPr id="81" name="صورة 80">
            <a:extLst>
              <a:ext uri="{FF2B5EF4-FFF2-40B4-BE49-F238E27FC236}">
                <a16:creationId xmlns:a16="http://schemas.microsoft.com/office/drawing/2014/main" id="{C07F07D5-9CEC-E449-0B13-4EAB48663E4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10580695" y="5682047"/>
            <a:ext cx="439953" cy="756286"/>
          </a:xfrm>
          <a:prstGeom prst="rect">
            <a:avLst/>
          </a:prstGeom>
        </p:spPr>
      </p:pic>
      <p:sp>
        <p:nvSpPr>
          <p:cNvPr id="82" name="مربع نص 81">
            <a:extLst>
              <a:ext uri="{FF2B5EF4-FFF2-40B4-BE49-F238E27FC236}">
                <a16:creationId xmlns:a16="http://schemas.microsoft.com/office/drawing/2014/main" id="{91FF0814-0FAA-A779-5332-D454BC689909}"/>
              </a:ext>
            </a:extLst>
          </p:cNvPr>
          <p:cNvSpPr txBox="1"/>
          <p:nvPr/>
        </p:nvSpPr>
        <p:spPr>
          <a:xfrm>
            <a:off x="9726683" y="5881164"/>
            <a:ext cx="8315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4 هـ</a:t>
            </a:r>
          </a:p>
        </p:txBody>
      </p:sp>
      <p:sp>
        <p:nvSpPr>
          <p:cNvPr id="83" name="مربع نص 82">
            <a:extLst>
              <a:ext uri="{FF2B5EF4-FFF2-40B4-BE49-F238E27FC236}">
                <a16:creationId xmlns:a16="http://schemas.microsoft.com/office/drawing/2014/main" id="{609E841B-D3D2-5C17-9752-536BADF03A79}"/>
              </a:ext>
            </a:extLst>
          </p:cNvPr>
          <p:cNvSpPr txBox="1"/>
          <p:nvPr/>
        </p:nvSpPr>
        <p:spPr>
          <a:xfrm>
            <a:off x="8036883" y="5866725"/>
            <a:ext cx="4963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2800" dirty="0">
                <a:solidFill>
                  <a:srgbClr val="7030A0"/>
                </a:solidFill>
                <a:latin typeface="Karim LT Regular" panose="01000400000000000000" pitchFamily="2" charset="-78"/>
                <a:cs typeface="mohammad bold art 1" pitchFamily="2" charset="-78"/>
              </a:rPr>
              <a:t>11</a:t>
            </a:r>
            <a:endParaRPr kumimoji="0" lang="ar-KW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mohammad bold art 1" pitchFamily="2" charset="-78"/>
            </a:endParaRPr>
          </a:p>
        </p:txBody>
      </p:sp>
      <p:sp>
        <p:nvSpPr>
          <p:cNvPr id="84" name="مربع نص 83">
            <a:extLst>
              <a:ext uri="{FF2B5EF4-FFF2-40B4-BE49-F238E27FC236}">
                <a16:creationId xmlns:a16="http://schemas.microsoft.com/office/drawing/2014/main" id="{337059FF-9E11-B826-9ED4-0FA928E0BDAB}"/>
              </a:ext>
            </a:extLst>
          </p:cNvPr>
          <p:cNvSpPr txBox="1"/>
          <p:nvPr/>
        </p:nvSpPr>
        <p:spPr>
          <a:xfrm>
            <a:off x="9219917" y="6309692"/>
            <a:ext cx="6550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هـ </a:t>
            </a:r>
          </a:p>
        </p:txBody>
      </p:sp>
      <p:sp>
        <p:nvSpPr>
          <p:cNvPr id="85" name="مربع نص 84">
            <a:extLst>
              <a:ext uri="{FF2B5EF4-FFF2-40B4-BE49-F238E27FC236}">
                <a16:creationId xmlns:a16="http://schemas.microsoft.com/office/drawing/2014/main" id="{3A8F6521-BF9D-A9BB-001B-DECEABE82DFA}"/>
              </a:ext>
            </a:extLst>
          </p:cNvPr>
          <p:cNvSpPr txBox="1"/>
          <p:nvPr/>
        </p:nvSpPr>
        <p:spPr>
          <a:xfrm>
            <a:off x="8386770" y="6370356"/>
            <a:ext cx="4963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= </a:t>
            </a:r>
          </a:p>
        </p:txBody>
      </p:sp>
      <p:sp>
        <p:nvSpPr>
          <p:cNvPr id="86" name="مربع نص 85">
            <a:extLst>
              <a:ext uri="{FF2B5EF4-FFF2-40B4-BE49-F238E27FC236}">
                <a16:creationId xmlns:a16="http://schemas.microsoft.com/office/drawing/2014/main" id="{D9D8867D-CD83-3268-C8A8-5A5968B40D0E}"/>
              </a:ext>
            </a:extLst>
          </p:cNvPr>
          <p:cNvSpPr txBox="1"/>
          <p:nvPr/>
        </p:nvSpPr>
        <p:spPr>
          <a:xfrm>
            <a:off x="7985572" y="6297667"/>
            <a:ext cx="4170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2800" dirty="0">
                <a:solidFill>
                  <a:srgbClr val="7030A0"/>
                </a:solidFill>
                <a:latin typeface="Karim LT Regular" panose="01000400000000000000" pitchFamily="2" charset="-78"/>
                <a:cs typeface="mohammad bold art 1" pitchFamily="2" charset="-78"/>
              </a:rPr>
              <a:t>1</a:t>
            </a:r>
            <a:endParaRPr kumimoji="0" lang="ar-KW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mohammad bold art 1" pitchFamily="2" charset="-78"/>
            </a:endParaRPr>
          </a:p>
        </p:txBody>
      </p:sp>
      <p:cxnSp>
        <p:nvCxnSpPr>
          <p:cNvPr id="87" name="رابط مستقيم 86">
            <a:extLst>
              <a:ext uri="{FF2B5EF4-FFF2-40B4-BE49-F238E27FC236}">
                <a16:creationId xmlns:a16="http://schemas.microsoft.com/office/drawing/2014/main" id="{26C87078-DB00-8549-A673-388D2501929D}"/>
              </a:ext>
            </a:extLst>
          </p:cNvPr>
          <p:cNvCxnSpPr>
            <a:cxnSpLocks/>
          </p:cNvCxnSpPr>
          <p:nvPr/>
        </p:nvCxnSpPr>
        <p:spPr>
          <a:xfrm>
            <a:off x="5348507" y="3555554"/>
            <a:ext cx="0" cy="32311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مربع نص 90">
            <a:extLst>
              <a:ext uri="{FF2B5EF4-FFF2-40B4-BE49-F238E27FC236}">
                <a16:creationId xmlns:a16="http://schemas.microsoft.com/office/drawing/2014/main" id="{EF115811-F4A6-3FAF-CB97-B4F1E2961D46}"/>
              </a:ext>
            </a:extLst>
          </p:cNvPr>
          <p:cNvSpPr txBox="1"/>
          <p:nvPr/>
        </p:nvSpPr>
        <p:spPr>
          <a:xfrm>
            <a:off x="3096146" y="4596088"/>
            <a:ext cx="5697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ef Ruqaa" panose="02000503000000000000" pitchFamily="2" charset="-78"/>
                <a:cs typeface="Aref Ruqaa" panose="02000503000000000000" pitchFamily="2" charset="-78"/>
              </a:rPr>
              <a:t>2</a:t>
            </a:r>
            <a:endParaRPr kumimoji="0" lang="ar-KW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  <p:grpSp>
        <p:nvGrpSpPr>
          <p:cNvPr id="94" name="مجموعة 93">
            <a:extLst>
              <a:ext uri="{FF2B5EF4-FFF2-40B4-BE49-F238E27FC236}">
                <a16:creationId xmlns:a16="http://schemas.microsoft.com/office/drawing/2014/main" id="{4FD3BD0D-A2EE-0AC8-69CE-4204DA31D779}"/>
              </a:ext>
            </a:extLst>
          </p:cNvPr>
          <p:cNvGrpSpPr/>
          <p:nvPr/>
        </p:nvGrpSpPr>
        <p:grpSpPr>
          <a:xfrm>
            <a:off x="3558814" y="4705327"/>
            <a:ext cx="1048717" cy="596542"/>
            <a:chOff x="3491669" y="4680831"/>
            <a:chExt cx="1048717" cy="596542"/>
          </a:xfrm>
        </p:grpSpPr>
        <p:sp>
          <p:nvSpPr>
            <p:cNvPr id="89" name="مربع نص 88">
              <a:extLst>
                <a:ext uri="{FF2B5EF4-FFF2-40B4-BE49-F238E27FC236}">
                  <a16:creationId xmlns:a16="http://schemas.microsoft.com/office/drawing/2014/main" id="{F2C7BAA8-FB01-2613-77EA-215336FE8365}"/>
                </a:ext>
              </a:extLst>
            </p:cNvPr>
            <p:cNvSpPr txBox="1"/>
            <p:nvPr/>
          </p:nvSpPr>
          <p:spPr>
            <a:xfrm>
              <a:off x="3491669" y="4680831"/>
              <a:ext cx="1048717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  ب =      </a:t>
              </a:r>
              <a:r>
                <a:rPr kumimoji="0" lang="ar-KW" sz="2800" b="0" i="0" u="none" strike="noStrike" kern="1200" cap="none" spc="0" normalizeH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 </a:t>
              </a:r>
              <a:endPara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endParaRPr>
            </a:p>
          </p:txBody>
        </p:sp>
        <p:sp>
          <p:nvSpPr>
            <p:cNvPr id="92" name="مربع نص 91">
              <a:extLst>
                <a:ext uri="{FF2B5EF4-FFF2-40B4-BE49-F238E27FC236}">
                  <a16:creationId xmlns:a16="http://schemas.microsoft.com/office/drawing/2014/main" id="{D0BE85D1-1459-21AC-1110-DC159D8F0B0F}"/>
                </a:ext>
              </a:extLst>
            </p:cNvPr>
            <p:cNvSpPr txBox="1"/>
            <p:nvPr/>
          </p:nvSpPr>
          <p:spPr>
            <a:xfrm>
              <a:off x="3990541" y="4754153"/>
              <a:ext cx="54126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lvl="0" algn="r" rtl="1">
                <a:defRPr/>
              </a:pPr>
              <a:r>
                <a:rPr lang="en-US" sz="2800" b="1" dirty="0">
                  <a:solidFill>
                    <a:srgbClr val="7030A0"/>
                  </a:solidFill>
                  <a:sym typeface="Zawawi" panose="05010101010101010101" pitchFamily="2" charset="2"/>
                </a:rPr>
                <a:t> 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cs typeface="mohammad bold art 1" pitchFamily="2" charset="-78"/>
              </a:endParaRPr>
            </a:p>
          </p:txBody>
        </p:sp>
      </p:grpSp>
      <p:pic>
        <p:nvPicPr>
          <p:cNvPr id="93" name="صورة 92">
            <a:extLst>
              <a:ext uri="{FF2B5EF4-FFF2-40B4-BE49-F238E27FC236}">
                <a16:creationId xmlns:a16="http://schemas.microsoft.com/office/drawing/2014/main" id="{06DCF829-1584-B5EF-FB2B-D755DFEBDA1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07" t="40103" b="35889"/>
          <a:stretch>
            <a:fillRect/>
          </a:stretch>
        </p:blipFill>
        <p:spPr>
          <a:xfrm>
            <a:off x="4591132" y="4651135"/>
            <a:ext cx="352150" cy="605351"/>
          </a:xfrm>
          <a:prstGeom prst="rect">
            <a:avLst/>
          </a:prstGeom>
        </p:spPr>
      </p:pic>
      <p:sp>
        <p:nvSpPr>
          <p:cNvPr id="95" name="مربع نص 94">
            <a:extLst>
              <a:ext uri="{FF2B5EF4-FFF2-40B4-BE49-F238E27FC236}">
                <a16:creationId xmlns:a16="http://schemas.microsoft.com/office/drawing/2014/main" id="{B98ED1C8-5070-BB1D-C6F7-4D512B8D1C21}"/>
              </a:ext>
            </a:extLst>
          </p:cNvPr>
          <p:cNvSpPr txBox="1"/>
          <p:nvPr/>
        </p:nvSpPr>
        <p:spPr>
          <a:xfrm>
            <a:off x="3457039" y="5289115"/>
            <a:ext cx="4963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= </a:t>
            </a:r>
          </a:p>
        </p:txBody>
      </p: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73CC2167-D0BB-B6FF-4D79-B138E7AB493B}"/>
              </a:ext>
            </a:extLst>
          </p:cNvPr>
          <p:cNvSpPr txBox="1"/>
          <p:nvPr/>
        </p:nvSpPr>
        <p:spPr>
          <a:xfrm>
            <a:off x="3141003" y="5181669"/>
            <a:ext cx="5305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ef Ruqaa" panose="02000503000000000000" pitchFamily="2" charset="-78"/>
                <a:cs typeface="Aref Ruqaa" panose="02000503000000000000" pitchFamily="2" charset="-78"/>
              </a:rPr>
              <a:t>2</a:t>
            </a:r>
            <a:endParaRPr kumimoji="0" lang="ar-KW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C66055E2-5968-3DE6-20C5-5D8EE9E8FD79}"/>
              </a:ext>
            </a:extLst>
          </p:cNvPr>
          <p:cNvSpPr txBox="1"/>
          <p:nvPr/>
        </p:nvSpPr>
        <p:spPr>
          <a:xfrm>
            <a:off x="2782569" y="5283028"/>
            <a:ext cx="6530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× 1</a:t>
            </a:r>
          </a:p>
        </p:txBody>
      </p: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AC84A8A5-D62D-E9B9-4BEB-AC5E2B494CC6}"/>
              </a:ext>
            </a:extLst>
          </p:cNvPr>
          <p:cNvSpPr txBox="1"/>
          <p:nvPr/>
        </p:nvSpPr>
        <p:spPr>
          <a:xfrm>
            <a:off x="2183828" y="5289115"/>
            <a:ext cx="7259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+ 5 </a:t>
            </a:r>
          </a:p>
        </p:txBody>
      </p: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6B57E97F-0236-0B1A-F6CD-EF680362B677}"/>
              </a:ext>
            </a:extLst>
          </p:cNvPr>
          <p:cNvSpPr txBox="1"/>
          <p:nvPr/>
        </p:nvSpPr>
        <p:spPr>
          <a:xfrm>
            <a:off x="3457039" y="5847136"/>
            <a:ext cx="4963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= </a:t>
            </a:r>
          </a:p>
        </p:txBody>
      </p: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BF995973-A04F-4493-1EBF-D2C1FE4510F9}"/>
              </a:ext>
            </a:extLst>
          </p:cNvPr>
          <p:cNvSpPr txBox="1"/>
          <p:nvPr/>
        </p:nvSpPr>
        <p:spPr>
          <a:xfrm>
            <a:off x="2636163" y="5743614"/>
            <a:ext cx="5305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ef Ruqaa" panose="02000503000000000000" pitchFamily="2" charset="-78"/>
                <a:cs typeface="Aref Ruqaa" panose="02000503000000000000" pitchFamily="2" charset="-78"/>
              </a:rPr>
              <a:t>2</a:t>
            </a:r>
            <a:endParaRPr kumimoji="0" lang="ar-KW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8156DF72-929D-A26F-E8DD-45803DBA8D90}"/>
              </a:ext>
            </a:extLst>
          </p:cNvPr>
          <p:cNvSpPr txBox="1"/>
          <p:nvPr/>
        </p:nvSpPr>
        <p:spPr>
          <a:xfrm>
            <a:off x="2163640" y="5841818"/>
            <a:ext cx="7259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+ 5 </a:t>
            </a:r>
          </a:p>
        </p:txBody>
      </p: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D61EF4F8-E651-FA20-E0A2-743C85E50881}"/>
              </a:ext>
            </a:extLst>
          </p:cNvPr>
          <p:cNvSpPr txBox="1"/>
          <p:nvPr/>
        </p:nvSpPr>
        <p:spPr>
          <a:xfrm>
            <a:off x="1793730" y="5841818"/>
            <a:ext cx="49631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= </a:t>
            </a:r>
          </a:p>
        </p:txBody>
      </p:sp>
      <p:sp>
        <p:nvSpPr>
          <p:cNvPr id="103" name="مربع نص 102">
            <a:extLst>
              <a:ext uri="{FF2B5EF4-FFF2-40B4-BE49-F238E27FC236}">
                <a16:creationId xmlns:a16="http://schemas.microsoft.com/office/drawing/2014/main" id="{0992F778-EA45-9032-068E-DF13CA35FD5A}"/>
              </a:ext>
            </a:extLst>
          </p:cNvPr>
          <p:cNvSpPr txBox="1"/>
          <p:nvPr/>
        </p:nvSpPr>
        <p:spPr>
          <a:xfrm>
            <a:off x="725869" y="5850720"/>
            <a:ext cx="12235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7 سم</a:t>
            </a:r>
          </a:p>
        </p:txBody>
      </p:sp>
      <p:sp>
        <p:nvSpPr>
          <p:cNvPr id="107" name="مربع نص 106">
            <a:extLst>
              <a:ext uri="{FF2B5EF4-FFF2-40B4-BE49-F238E27FC236}">
                <a16:creationId xmlns:a16="http://schemas.microsoft.com/office/drawing/2014/main" id="{99138538-91AF-6DD8-621F-F1E9E76F36F6}"/>
              </a:ext>
            </a:extLst>
          </p:cNvPr>
          <p:cNvSpPr txBox="1"/>
          <p:nvPr/>
        </p:nvSpPr>
        <p:spPr>
          <a:xfrm>
            <a:off x="6763300" y="3630484"/>
            <a:ext cx="13676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(نتيجة)</a:t>
            </a:r>
          </a:p>
        </p:txBody>
      </p:sp>
      <p:sp>
        <p:nvSpPr>
          <p:cNvPr id="108" name="مربع نص 107">
            <a:extLst>
              <a:ext uri="{FF2B5EF4-FFF2-40B4-BE49-F238E27FC236}">
                <a16:creationId xmlns:a16="http://schemas.microsoft.com/office/drawing/2014/main" id="{ACA4EA3B-035E-B874-0EF4-2E49240944BE}"/>
              </a:ext>
            </a:extLst>
          </p:cNvPr>
          <p:cNvSpPr txBox="1"/>
          <p:nvPr/>
        </p:nvSpPr>
        <p:spPr>
          <a:xfrm>
            <a:off x="7214946" y="4712108"/>
            <a:ext cx="150129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(2 هـ + 5)</a:t>
            </a:r>
          </a:p>
        </p:txBody>
      </p:sp>
      <p:sp>
        <p:nvSpPr>
          <p:cNvPr id="109" name="مربع نص 108">
            <a:extLst>
              <a:ext uri="{FF2B5EF4-FFF2-40B4-BE49-F238E27FC236}">
                <a16:creationId xmlns:a16="http://schemas.microsoft.com/office/drawing/2014/main" id="{0435CAD5-C87A-2D74-6F69-F58E77D585E1}"/>
              </a:ext>
            </a:extLst>
          </p:cNvPr>
          <p:cNvSpPr txBox="1"/>
          <p:nvPr/>
        </p:nvSpPr>
        <p:spPr>
          <a:xfrm>
            <a:off x="7631511" y="5319237"/>
            <a:ext cx="7922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+ 10</a:t>
            </a:r>
          </a:p>
        </p:txBody>
      </p:sp>
      <p:sp>
        <p:nvSpPr>
          <p:cNvPr id="110" name="مربع نص 109">
            <a:extLst>
              <a:ext uri="{FF2B5EF4-FFF2-40B4-BE49-F238E27FC236}">
                <a16:creationId xmlns:a16="http://schemas.microsoft.com/office/drawing/2014/main" id="{10ACF9E7-8069-DA2C-347C-116979BA9D5A}"/>
              </a:ext>
            </a:extLst>
          </p:cNvPr>
          <p:cNvSpPr txBox="1"/>
          <p:nvPr/>
        </p:nvSpPr>
        <p:spPr>
          <a:xfrm>
            <a:off x="8461275" y="5859910"/>
            <a:ext cx="143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ـــ  3 هـ  =</a:t>
            </a:r>
          </a:p>
        </p:txBody>
      </p:sp>
      <p:sp>
        <p:nvSpPr>
          <p:cNvPr id="111" name="مربع نص 110">
            <a:extLst>
              <a:ext uri="{FF2B5EF4-FFF2-40B4-BE49-F238E27FC236}">
                <a16:creationId xmlns:a16="http://schemas.microsoft.com/office/drawing/2014/main" id="{D2890F30-CA0C-5CA8-26A6-39535C5C8FA9}"/>
              </a:ext>
            </a:extLst>
          </p:cNvPr>
          <p:cNvSpPr txBox="1"/>
          <p:nvPr/>
        </p:nvSpPr>
        <p:spPr>
          <a:xfrm>
            <a:off x="7277344" y="5839501"/>
            <a:ext cx="8470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ـــ  10</a:t>
            </a:r>
          </a:p>
        </p:txBody>
      </p:sp>
      <p:grpSp>
        <p:nvGrpSpPr>
          <p:cNvPr id="112" name="مجموعة 111">
            <a:extLst>
              <a:ext uri="{FF2B5EF4-FFF2-40B4-BE49-F238E27FC236}">
                <a16:creationId xmlns:a16="http://schemas.microsoft.com/office/drawing/2014/main" id="{21D01C62-C6D0-1BED-7B75-FA6FD22D8F3E}"/>
              </a:ext>
            </a:extLst>
          </p:cNvPr>
          <p:cNvGrpSpPr/>
          <p:nvPr/>
        </p:nvGrpSpPr>
        <p:grpSpPr>
          <a:xfrm rot="19881307">
            <a:off x="-65649" y="3569415"/>
            <a:ext cx="1481335" cy="614987"/>
            <a:chOff x="161200" y="5341875"/>
            <a:chExt cx="1481335" cy="614987"/>
          </a:xfrm>
        </p:grpSpPr>
        <p:sp>
          <p:nvSpPr>
            <p:cNvPr id="113" name="مربع نص 112">
              <a:extLst>
                <a:ext uri="{FF2B5EF4-FFF2-40B4-BE49-F238E27FC236}">
                  <a16:creationId xmlns:a16="http://schemas.microsoft.com/office/drawing/2014/main" id="{3D3FF9BB-0A66-6A65-509B-7BDC5D67FBBE}"/>
                </a:ext>
              </a:extLst>
            </p:cNvPr>
            <p:cNvSpPr txBox="1"/>
            <p:nvPr/>
          </p:nvSpPr>
          <p:spPr>
            <a:xfrm>
              <a:off x="559566" y="5433642"/>
              <a:ext cx="1082969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30</a:t>
              </a:r>
              <a:endParaRPr kumimoji="0" lang="ar-KW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7" name="مربع نص 116">
              <a:extLst>
                <a:ext uri="{FF2B5EF4-FFF2-40B4-BE49-F238E27FC236}">
                  <a16:creationId xmlns:a16="http://schemas.microsoft.com/office/drawing/2014/main" id="{F5348B52-EE56-9E7F-E34A-5DE86BA4984F}"/>
                </a:ext>
              </a:extLst>
            </p:cNvPr>
            <p:cNvSpPr txBox="1"/>
            <p:nvPr/>
          </p:nvSpPr>
          <p:spPr>
            <a:xfrm>
              <a:off x="161200" y="5341875"/>
              <a:ext cx="110895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</p:grpSp>
      <p:cxnSp>
        <p:nvCxnSpPr>
          <p:cNvPr id="122" name="رابط كسهم مستقيم 121">
            <a:extLst>
              <a:ext uri="{FF2B5EF4-FFF2-40B4-BE49-F238E27FC236}">
                <a16:creationId xmlns:a16="http://schemas.microsoft.com/office/drawing/2014/main" id="{44BBC9E9-A92B-610B-2475-AFE3BD5B6441}"/>
              </a:ext>
            </a:extLst>
          </p:cNvPr>
          <p:cNvCxnSpPr>
            <a:cxnSpLocks/>
          </p:cNvCxnSpPr>
          <p:nvPr/>
        </p:nvCxnSpPr>
        <p:spPr>
          <a:xfrm flipV="1">
            <a:off x="1211495" y="1680011"/>
            <a:ext cx="1442426" cy="172060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  <p:bldP spid="77" grpId="0"/>
      <p:bldP spid="79" grpId="0"/>
      <p:bldP spid="80" grpId="0"/>
      <p:bldP spid="82" grpId="0"/>
      <p:bldP spid="83" grpId="0"/>
      <p:bldP spid="84" grpId="0"/>
      <p:bldP spid="85" grpId="0"/>
      <p:bldP spid="86" grpId="0"/>
      <p:bldP spid="91" grpId="0"/>
      <p:bldP spid="95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7" grpId="0"/>
      <p:bldP spid="108" grpId="0"/>
      <p:bldP spid="109" grpId="0"/>
      <p:bldP spid="110" grpId="0"/>
      <p:bldP spid="1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20843CB-9728-A829-3179-7A6D1CC861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8" b="61464"/>
          <a:stretch>
            <a:fillRect/>
          </a:stretch>
        </p:blipFill>
        <p:spPr>
          <a:xfrm>
            <a:off x="4941651" y="599970"/>
            <a:ext cx="6722216" cy="107161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43542440-6FBC-4D08-1A8B-7F65C6B684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63CB6841-E033-B28C-84EE-49F1A4C28616}"/>
              </a:ext>
            </a:extLst>
          </p:cNvPr>
          <p:cNvGrpSpPr/>
          <p:nvPr/>
        </p:nvGrpSpPr>
        <p:grpSpPr>
          <a:xfrm>
            <a:off x="-180170" y="0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D75065F5-7C5E-D156-EA39-67A753C5D82C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642F5157-BA21-E1D2-86F4-74228256DCD4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160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3EAA0055-4B82-48D3-2797-7225C17AB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" t="11353" r="64810"/>
          <a:stretch>
            <a:fillRect/>
          </a:stretch>
        </p:blipFill>
        <p:spPr>
          <a:xfrm>
            <a:off x="407504" y="762218"/>
            <a:ext cx="3756992" cy="246506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99751F5-F20E-495C-1472-9CED5F307E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30" t="36828" r="3592" b="46015"/>
          <a:stretch>
            <a:fillRect/>
          </a:stretch>
        </p:blipFill>
        <p:spPr>
          <a:xfrm>
            <a:off x="4552122" y="1194507"/>
            <a:ext cx="2067339" cy="47707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608838D-0879-FC3B-2CAB-100E13BB3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53" t="53830" r="3974" b="22927"/>
          <a:stretch>
            <a:fillRect/>
          </a:stretch>
        </p:blipFill>
        <p:spPr>
          <a:xfrm>
            <a:off x="8747173" y="1671585"/>
            <a:ext cx="2383489" cy="64633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7842E90-46A4-0505-15D4-0AEB225C06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5" t="70280"/>
          <a:stretch>
            <a:fillRect/>
          </a:stretch>
        </p:blipFill>
        <p:spPr>
          <a:xfrm>
            <a:off x="10915461" y="3336393"/>
            <a:ext cx="1221973" cy="744114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1F1D7CC2-6209-3633-C14A-71DDC1188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90" t="20787" b="53687"/>
          <a:stretch>
            <a:fillRect/>
          </a:stretch>
        </p:blipFill>
        <p:spPr>
          <a:xfrm>
            <a:off x="10824905" y="2207922"/>
            <a:ext cx="1336273" cy="639137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3D6752A-25A3-195A-10E9-D15DFB2DDF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18" t="83371" b="1310"/>
          <a:stretch>
            <a:fillRect/>
          </a:stretch>
        </p:blipFill>
        <p:spPr>
          <a:xfrm>
            <a:off x="11259260" y="2031908"/>
            <a:ext cx="932740" cy="427321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5E8E2CEE-CD10-9D50-D2EC-CF56EA9487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76" t="34624" b="50807"/>
          <a:stretch>
            <a:fillRect/>
          </a:stretch>
        </p:blipFill>
        <p:spPr>
          <a:xfrm>
            <a:off x="11113825" y="3959545"/>
            <a:ext cx="1016712" cy="615152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0B849305-9F25-6DB2-62EC-A0C76024B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8" r="24092" b="77879"/>
          <a:stretch>
            <a:fillRect/>
          </a:stretch>
        </p:blipFill>
        <p:spPr>
          <a:xfrm>
            <a:off x="6827693" y="2264893"/>
            <a:ext cx="3997212" cy="615152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DB40DE-0678-A176-D451-8C26EE7839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84" t="21380" r="3777" b="61464"/>
          <a:stretch>
            <a:fillRect/>
          </a:stretch>
        </p:blipFill>
        <p:spPr>
          <a:xfrm>
            <a:off x="4840357" y="2369981"/>
            <a:ext cx="2142199" cy="477078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CCFBF3F4-2BA5-356F-81CD-BEE7896D15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9" t="21380" r="22065" b="61464"/>
          <a:stretch>
            <a:fillRect/>
          </a:stretch>
        </p:blipFill>
        <p:spPr>
          <a:xfrm>
            <a:off x="8612336" y="2921092"/>
            <a:ext cx="2501489" cy="477078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F3FB8562-EB34-F4D6-D61C-B0BB2528B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30" t="36828" r="3592" b="46015"/>
          <a:stretch>
            <a:fillRect/>
          </a:stretch>
        </p:blipFill>
        <p:spPr>
          <a:xfrm>
            <a:off x="6544997" y="2921092"/>
            <a:ext cx="2067339" cy="477078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3C26E8E8-1EF8-B167-D23C-9A09F32F1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53" t="53830" r="3974" b="22927"/>
          <a:stretch>
            <a:fillRect/>
          </a:stretch>
        </p:blipFill>
        <p:spPr>
          <a:xfrm>
            <a:off x="8432790" y="3434175"/>
            <a:ext cx="2383489" cy="646332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D9515C9C-374E-BDE2-2EEE-D01C4149AC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26" t="40581" r="-342" b="44564"/>
          <a:stretch>
            <a:fillRect/>
          </a:stretch>
        </p:blipFill>
        <p:spPr>
          <a:xfrm>
            <a:off x="10613048" y="3959545"/>
            <a:ext cx="493880" cy="592623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AE1494B5-45A7-7C33-3970-3A60EF5D7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19" t="21380" r="22065" b="61464"/>
          <a:stretch>
            <a:fillRect/>
          </a:stretch>
        </p:blipFill>
        <p:spPr>
          <a:xfrm>
            <a:off x="8194047" y="3998261"/>
            <a:ext cx="2501489" cy="477078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DCD5EF08-BB51-BE3C-942C-C48E090CE2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84" t="21380" r="3777" b="61464"/>
          <a:stretch>
            <a:fillRect/>
          </a:stretch>
        </p:blipFill>
        <p:spPr>
          <a:xfrm>
            <a:off x="6002257" y="3998261"/>
            <a:ext cx="2142199" cy="477078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6042CBFE-3E18-BA52-3380-F34BE2DE5F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60" t="13126" r="18811" b="69318"/>
          <a:stretch>
            <a:fillRect/>
          </a:stretch>
        </p:blipFill>
        <p:spPr>
          <a:xfrm>
            <a:off x="9151184" y="4482277"/>
            <a:ext cx="384507" cy="8007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8B847C25-C54A-5A7D-AFFB-28956741B4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49" t="13126" b="71571"/>
          <a:stretch>
            <a:fillRect/>
          </a:stretch>
        </p:blipFill>
        <p:spPr>
          <a:xfrm>
            <a:off x="10660336" y="4439985"/>
            <a:ext cx="441702" cy="615152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EB9ADABD-3D51-0E83-3F5F-09F58FE8F1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5" t="13126" r="53025" b="71571"/>
          <a:stretch>
            <a:fillRect/>
          </a:stretch>
        </p:blipFill>
        <p:spPr>
          <a:xfrm>
            <a:off x="7265718" y="4503007"/>
            <a:ext cx="1109125" cy="536418"/>
          </a:xfrm>
          <a:prstGeom prst="rect">
            <a:avLst/>
          </a:prstGeom>
        </p:spPr>
      </p:pic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E8D856B0-08AC-F185-8756-EA86C9CD3AFE}"/>
              </a:ext>
            </a:extLst>
          </p:cNvPr>
          <p:cNvGrpSpPr/>
          <p:nvPr/>
        </p:nvGrpSpPr>
        <p:grpSpPr>
          <a:xfrm>
            <a:off x="7908023" y="4517831"/>
            <a:ext cx="1278400" cy="576405"/>
            <a:chOff x="8542027" y="5160529"/>
            <a:chExt cx="1152764" cy="547722"/>
          </a:xfrm>
        </p:grpSpPr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6CC16744-7E92-6A17-5247-56D7ECE28772}"/>
                </a:ext>
              </a:extLst>
            </p:cNvPr>
            <p:cNvSpPr txBox="1"/>
            <p:nvPr/>
          </p:nvSpPr>
          <p:spPr>
            <a:xfrm>
              <a:off x="9153526" y="5211067"/>
              <a:ext cx="541265" cy="49718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w Cen MT" panose="020B0602020104020603"/>
                  <a:ea typeface="+mn-ea"/>
                  <a:cs typeface="+mn-cs"/>
                  <a:sym typeface="Zawawi" panose="05010101010101010101" pitchFamily="2" charset="2"/>
                </a:rPr>
                <a:t>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endParaRP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251294F5-D398-CA94-5C5D-DF31EFEF6688}"/>
                </a:ext>
              </a:extLst>
            </p:cNvPr>
            <p:cNvSpPr txBox="1"/>
            <p:nvPr/>
          </p:nvSpPr>
          <p:spPr>
            <a:xfrm>
              <a:off x="8542027" y="5160529"/>
              <a:ext cx="882131" cy="49718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</p:grp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BF909EA2-C4EE-AA1A-89DC-38E727C6A96D}"/>
              </a:ext>
            </a:extLst>
          </p:cNvPr>
          <p:cNvSpPr txBox="1"/>
          <p:nvPr/>
        </p:nvSpPr>
        <p:spPr>
          <a:xfrm>
            <a:off x="9756723" y="4482277"/>
            <a:ext cx="8315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defRPr/>
            </a:pPr>
            <a:r>
              <a:rPr lang="ar-KW" sz="2800" dirty="0">
                <a:solidFill>
                  <a:srgbClr val="7030A0"/>
                </a:solidFill>
                <a:latin typeface="Karim LT Regular" panose="01000400000000000000" pitchFamily="2" charset="-78"/>
                <a:cs typeface="mohammad bold art 1" pitchFamily="2" charset="-78"/>
              </a:rPr>
              <a:t>و  هـ</a:t>
            </a:r>
            <a:endParaRPr kumimoji="0" lang="ar-KW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mohammad bold art 1" pitchFamily="2" charset="-78"/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78FE2E54-5CED-C38E-7499-03A6F8E85D8D}"/>
              </a:ext>
            </a:extLst>
          </p:cNvPr>
          <p:cNvSpPr txBox="1"/>
          <p:nvPr/>
        </p:nvSpPr>
        <p:spPr>
          <a:xfrm>
            <a:off x="9455285" y="4589127"/>
            <a:ext cx="3566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= 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3AD612EE-D4A5-161D-991E-EA29D6E9DBE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426" t="40581" r="-342" b="44564"/>
          <a:stretch>
            <a:fillRect/>
          </a:stretch>
        </p:blipFill>
        <p:spPr>
          <a:xfrm>
            <a:off x="10634247" y="5159658"/>
            <a:ext cx="493880" cy="592623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DB5599B5-17D4-FC1F-CDF1-5A2BE80B6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30" t="36828" r="3592" b="46015"/>
          <a:stretch>
            <a:fillRect/>
          </a:stretch>
        </p:blipFill>
        <p:spPr>
          <a:xfrm>
            <a:off x="4552122" y="5199550"/>
            <a:ext cx="2067339" cy="477078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8E7399AB-AB95-4DBB-7350-8BEE3EE73AA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68" r="24092" b="77879"/>
          <a:stretch>
            <a:fillRect/>
          </a:stretch>
        </p:blipFill>
        <p:spPr>
          <a:xfrm>
            <a:off x="6565072" y="5102799"/>
            <a:ext cx="3997212" cy="615152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3E72244E-FD3E-3384-7DDC-21553EAF57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60" t="13126" r="18811" b="69318"/>
          <a:stretch>
            <a:fillRect/>
          </a:stretch>
        </p:blipFill>
        <p:spPr>
          <a:xfrm>
            <a:off x="9151184" y="5821395"/>
            <a:ext cx="384507" cy="800774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B8ACE132-77C0-DFC3-AB5B-E6F19D7ED4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49" t="13126" b="71571"/>
          <a:stretch>
            <a:fillRect/>
          </a:stretch>
        </p:blipFill>
        <p:spPr>
          <a:xfrm>
            <a:off x="10660336" y="5779103"/>
            <a:ext cx="441702" cy="615152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F5E11AC2-E7D2-EA7F-2713-F05EF3C249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5" t="13126" r="53025" b="71571"/>
          <a:stretch>
            <a:fillRect/>
          </a:stretch>
        </p:blipFill>
        <p:spPr>
          <a:xfrm>
            <a:off x="7265718" y="5842125"/>
            <a:ext cx="1109125" cy="536418"/>
          </a:xfrm>
          <a:prstGeom prst="rect">
            <a:avLst/>
          </a:prstGeom>
        </p:spPr>
      </p:pic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D48ACA3E-F046-8CE4-36E1-6028FD710A75}"/>
              </a:ext>
            </a:extLst>
          </p:cNvPr>
          <p:cNvGrpSpPr/>
          <p:nvPr/>
        </p:nvGrpSpPr>
        <p:grpSpPr>
          <a:xfrm>
            <a:off x="7908023" y="5856949"/>
            <a:ext cx="1278400" cy="576405"/>
            <a:chOff x="8542027" y="5160529"/>
            <a:chExt cx="1152764" cy="547722"/>
          </a:xfrm>
        </p:grpSpPr>
        <p:sp>
          <p:nvSpPr>
            <p:cNvPr id="39" name="مربع نص 38">
              <a:extLst>
                <a:ext uri="{FF2B5EF4-FFF2-40B4-BE49-F238E27FC236}">
                  <a16:creationId xmlns:a16="http://schemas.microsoft.com/office/drawing/2014/main" id="{2F4FE453-6E4C-358A-2527-2E49CB4E40EF}"/>
                </a:ext>
              </a:extLst>
            </p:cNvPr>
            <p:cNvSpPr txBox="1"/>
            <p:nvPr/>
          </p:nvSpPr>
          <p:spPr>
            <a:xfrm>
              <a:off x="9153526" y="5211067"/>
              <a:ext cx="541265" cy="49718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w Cen MT" panose="020B0602020104020603"/>
                  <a:ea typeface="+mn-ea"/>
                  <a:cs typeface="+mn-cs"/>
                  <a:sym typeface="Zawawi" panose="05010101010101010101" pitchFamily="2" charset="2"/>
                </a:rPr>
                <a:t></a:t>
              </a:r>
              <a:endParaRPr kumimoji="0" lang="ar-KW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endParaRPr>
            </a:p>
          </p:txBody>
        </p:sp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A560A3DD-C630-CC89-69AA-70381D80A4F2}"/>
                </a:ext>
              </a:extLst>
            </p:cNvPr>
            <p:cNvSpPr txBox="1"/>
            <p:nvPr/>
          </p:nvSpPr>
          <p:spPr>
            <a:xfrm>
              <a:off x="8542027" y="5160529"/>
              <a:ext cx="882131" cy="49718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جـ</a:t>
              </a:r>
            </a:p>
          </p:txBody>
        </p:sp>
      </p:grp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F0693CBA-F4C3-CEED-89DD-9B0581AD58AA}"/>
              </a:ext>
            </a:extLst>
          </p:cNvPr>
          <p:cNvSpPr txBox="1"/>
          <p:nvPr/>
        </p:nvSpPr>
        <p:spPr>
          <a:xfrm>
            <a:off x="9756723" y="5821395"/>
            <a:ext cx="8315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ب د </a:t>
            </a: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2DC68ABD-9B6F-D423-391B-26567062A017}"/>
              </a:ext>
            </a:extLst>
          </p:cNvPr>
          <p:cNvSpPr txBox="1"/>
          <p:nvPr/>
        </p:nvSpPr>
        <p:spPr>
          <a:xfrm>
            <a:off x="9455285" y="5928245"/>
            <a:ext cx="3566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= </a:t>
            </a:r>
          </a:p>
        </p:txBody>
      </p:sp>
      <p:grpSp>
        <p:nvGrpSpPr>
          <p:cNvPr id="45" name="مجموعة 44">
            <a:extLst>
              <a:ext uri="{FF2B5EF4-FFF2-40B4-BE49-F238E27FC236}">
                <a16:creationId xmlns:a16="http://schemas.microsoft.com/office/drawing/2014/main" id="{259513C4-65AA-E5DA-1FEF-ECC26CA2A260}"/>
              </a:ext>
            </a:extLst>
          </p:cNvPr>
          <p:cNvGrpSpPr/>
          <p:nvPr/>
        </p:nvGrpSpPr>
        <p:grpSpPr>
          <a:xfrm>
            <a:off x="6565072" y="4547892"/>
            <a:ext cx="493880" cy="523220"/>
            <a:chOff x="2939984" y="4327517"/>
            <a:chExt cx="493880" cy="523220"/>
          </a:xfrm>
        </p:grpSpPr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D06F9785-6E0D-37C9-ECFF-DAB14CF07682}"/>
                </a:ext>
              </a:extLst>
            </p:cNvPr>
            <p:cNvSpPr txBox="1"/>
            <p:nvPr/>
          </p:nvSpPr>
          <p:spPr>
            <a:xfrm>
              <a:off x="2951344" y="4327517"/>
              <a:ext cx="384507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1</a:t>
              </a:r>
            </a:p>
          </p:txBody>
        </p:sp>
        <p:sp>
          <p:nvSpPr>
            <p:cNvPr id="44" name="شكل بيضاوي 43">
              <a:extLst>
                <a:ext uri="{FF2B5EF4-FFF2-40B4-BE49-F238E27FC236}">
                  <a16:creationId xmlns:a16="http://schemas.microsoft.com/office/drawing/2014/main" id="{4219C7E6-21B6-8396-42A0-4CA945BA774A}"/>
                </a:ext>
              </a:extLst>
            </p:cNvPr>
            <p:cNvSpPr/>
            <p:nvPr/>
          </p:nvSpPr>
          <p:spPr>
            <a:xfrm>
              <a:off x="2939984" y="4328809"/>
              <a:ext cx="493880" cy="477078"/>
            </a:xfrm>
            <a:prstGeom prst="ellipse">
              <a:avLst/>
            </a:prstGeom>
            <a:solidFill>
              <a:srgbClr val="FFFF00">
                <a:alpha val="49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KW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C12516D1-E53B-03CE-519C-175A0804C469}"/>
              </a:ext>
            </a:extLst>
          </p:cNvPr>
          <p:cNvGrpSpPr/>
          <p:nvPr/>
        </p:nvGrpSpPr>
        <p:grpSpPr>
          <a:xfrm>
            <a:off x="6619788" y="5871035"/>
            <a:ext cx="493880" cy="523220"/>
            <a:chOff x="2921970" y="4327517"/>
            <a:chExt cx="493880" cy="523220"/>
          </a:xfrm>
        </p:grpSpPr>
        <p:sp>
          <p:nvSpPr>
            <p:cNvPr id="47" name="مربع نص 46">
              <a:extLst>
                <a:ext uri="{FF2B5EF4-FFF2-40B4-BE49-F238E27FC236}">
                  <a16:creationId xmlns:a16="http://schemas.microsoft.com/office/drawing/2014/main" id="{A2C2DFDF-548E-83EA-EE45-CE5C065995E9}"/>
                </a:ext>
              </a:extLst>
            </p:cNvPr>
            <p:cNvSpPr txBox="1"/>
            <p:nvPr/>
          </p:nvSpPr>
          <p:spPr>
            <a:xfrm>
              <a:off x="2951344" y="4327517"/>
              <a:ext cx="384507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2</a:t>
              </a:r>
            </a:p>
          </p:txBody>
        </p:sp>
        <p:sp>
          <p:nvSpPr>
            <p:cNvPr id="48" name="شكل بيضاوي 47">
              <a:extLst>
                <a:ext uri="{FF2B5EF4-FFF2-40B4-BE49-F238E27FC236}">
                  <a16:creationId xmlns:a16="http://schemas.microsoft.com/office/drawing/2014/main" id="{175AD2ED-BD11-6D8F-2F9F-118EE2B4D783}"/>
                </a:ext>
              </a:extLst>
            </p:cNvPr>
            <p:cNvSpPr/>
            <p:nvPr/>
          </p:nvSpPr>
          <p:spPr>
            <a:xfrm>
              <a:off x="2921970" y="4328277"/>
              <a:ext cx="493880" cy="477078"/>
            </a:xfrm>
            <a:prstGeom prst="ellipse">
              <a:avLst/>
            </a:prstGeom>
            <a:solidFill>
              <a:srgbClr val="FFFF00">
                <a:alpha val="49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KW" dirty="0"/>
            </a:p>
          </p:txBody>
        </p:sp>
      </p:grp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BF3D4947-5DAF-EE9F-C188-4110EFB3ADC5}"/>
              </a:ext>
            </a:extLst>
          </p:cNvPr>
          <p:cNvGrpSpPr/>
          <p:nvPr/>
        </p:nvGrpSpPr>
        <p:grpSpPr>
          <a:xfrm>
            <a:off x="1834440" y="4429092"/>
            <a:ext cx="1923554" cy="576405"/>
            <a:chOff x="2711699" y="5856949"/>
            <a:chExt cx="1923554" cy="576405"/>
          </a:xfrm>
        </p:grpSpPr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DFFB59C5-6B78-D456-B95D-AD5AE79B4632}"/>
                </a:ext>
              </a:extLst>
            </p:cNvPr>
            <p:cNvSpPr txBox="1"/>
            <p:nvPr/>
          </p:nvSpPr>
          <p:spPr>
            <a:xfrm>
              <a:off x="3803724" y="5893079"/>
              <a:ext cx="83152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من </a:t>
              </a:r>
            </a:p>
          </p:txBody>
        </p:sp>
        <p:grpSp>
          <p:nvGrpSpPr>
            <p:cNvPr id="50" name="مجموعة 49">
              <a:extLst>
                <a:ext uri="{FF2B5EF4-FFF2-40B4-BE49-F238E27FC236}">
                  <a16:creationId xmlns:a16="http://schemas.microsoft.com/office/drawing/2014/main" id="{49D66C96-D7C7-C33B-3DD1-C806D6EE31A8}"/>
                </a:ext>
              </a:extLst>
            </p:cNvPr>
            <p:cNvGrpSpPr/>
            <p:nvPr/>
          </p:nvGrpSpPr>
          <p:grpSpPr>
            <a:xfrm>
              <a:off x="3568543" y="5910134"/>
              <a:ext cx="493880" cy="523220"/>
              <a:chOff x="2939984" y="4327517"/>
              <a:chExt cx="493880" cy="523220"/>
            </a:xfrm>
          </p:grpSpPr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742EA3F9-60B7-FBFD-7777-AC642766671B}"/>
                  </a:ext>
                </a:extLst>
              </p:cNvPr>
              <p:cNvSpPr txBox="1"/>
              <p:nvPr/>
            </p:nvSpPr>
            <p:spPr>
              <a:xfrm>
                <a:off x="2951344" y="4327517"/>
                <a:ext cx="384507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mohammad bold art 1" pitchFamily="2" charset="-78"/>
                  </a:rPr>
                  <a:t>1</a:t>
                </a:r>
              </a:p>
            </p:txBody>
          </p:sp>
          <p:sp>
            <p:nvSpPr>
              <p:cNvPr id="52" name="شكل بيضاوي 51">
                <a:extLst>
                  <a:ext uri="{FF2B5EF4-FFF2-40B4-BE49-F238E27FC236}">
                    <a16:creationId xmlns:a16="http://schemas.microsoft.com/office/drawing/2014/main" id="{9B9CE714-3071-ADF6-C9E3-613F1123F2E2}"/>
                  </a:ext>
                </a:extLst>
              </p:cNvPr>
              <p:cNvSpPr/>
              <p:nvPr/>
            </p:nvSpPr>
            <p:spPr>
              <a:xfrm>
                <a:off x="2939984" y="4328809"/>
                <a:ext cx="493880" cy="477078"/>
              </a:xfrm>
              <a:prstGeom prst="ellipse">
                <a:avLst/>
              </a:prstGeom>
              <a:solidFill>
                <a:srgbClr val="FFFF00">
                  <a:alpha val="49000"/>
                </a:srgb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KW"/>
              </a:p>
            </p:txBody>
          </p:sp>
        </p:grpSp>
        <p:sp>
          <p:nvSpPr>
            <p:cNvPr id="53" name="مربع نص 52">
              <a:extLst>
                <a:ext uri="{FF2B5EF4-FFF2-40B4-BE49-F238E27FC236}">
                  <a16:creationId xmlns:a16="http://schemas.microsoft.com/office/drawing/2014/main" id="{B00B14CD-16C3-34E7-FEBA-93722EED6C95}"/>
                </a:ext>
              </a:extLst>
            </p:cNvPr>
            <p:cNvSpPr txBox="1"/>
            <p:nvPr/>
          </p:nvSpPr>
          <p:spPr>
            <a:xfrm>
              <a:off x="3130468" y="5856949"/>
              <a:ext cx="42479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4572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Karim LT Regular" panose="01000400000000000000" pitchFamily="2" charset="-78"/>
                  <a:ea typeface="+mn-ea"/>
                  <a:cs typeface="mohammad bold art 1" pitchFamily="2" charset="-78"/>
                </a:rPr>
                <a:t>، </a:t>
              </a:r>
            </a:p>
          </p:txBody>
        </p:sp>
        <p:grpSp>
          <p:nvGrpSpPr>
            <p:cNvPr id="54" name="مجموعة 53">
              <a:extLst>
                <a:ext uri="{FF2B5EF4-FFF2-40B4-BE49-F238E27FC236}">
                  <a16:creationId xmlns:a16="http://schemas.microsoft.com/office/drawing/2014/main" id="{2F89F987-53B9-83FB-F1A6-C3D527AA9722}"/>
                </a:ext>
              </a:extLst>
            </p:cNvPr>
            <p:cNvGrpSpPr/>
            <p:nvPr/>
          </p:nvGrpSpPr>
          <p:grpSpPr>
            <a:xfrm>
              <a:off x="2711699" y="5910134"/>
              <a:ext cx="493880" cy="523220"/>
              <a:chOff x="2921970" y="4327517"/>
              <a:chExt cx="493880" cy="523220"/>
            </a:xfrm>
          </p:grpSpPr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9B896C29-929B-CF88-2FD9-2B9BAA5B937C}"/>
                  </a:ext>
                </a:extLst>
              </p:cNvPr>
              <p:cNvSpPr txBox="1"/>
              <p:nvPr/>
            </p:nvSpPr>
            <p:spPr>
              <a:xfrm>
                <a:off x="2951344" y="4327517"/>
                <a:ext cx="384507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4572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Karim LT Regular" panose="01000400000000000000" pitchFamily="2" charset="-78"/>
                    <a:ea typeface="+mn-ea"/>
                    <a:cs typeface="mohammad bold art 1" pitchFamily="2" charset="-78"/>
                  </a:rPr>
                  <a:t>2</a:t>
                </a:r>
              </a:p>
            </p:txBody>
          </p:sp>
          <p:sp>
            <p:nvSpPr>
              <p:cNvPr id="56" name="شكل بيضاوي 55">
                <a:extLst>
                  <a:ext uri="{FF2B5EF4-FFF2-40B4-BE49-F238E27FC236}">
                    <a16:creationId xmlns:a16="http://schemas.microsoft.com/office/drawing/2014/main" id="{DA7B5F6D-10CA-DEA9-E87F-A542075AC45F}"/>
                  </a:ext>
                </a:extLst>
              </p:cNvPr>
              <p:cNvSpPr/>
              <p:nvPr/>
            </p:nvSpPr>
            <p:spPr>
              <a:xfrm>
                <a:off x="2921970" y="4328277"/>
                <a:ext cx="493880" cy="477078"/>
              </a:xfrm>
              <a:prstGeom prst="ellipse">
                <a:avLst/>
              </a:prstGeom>
              <a:solidFill>
                <a:srgbClr val="FFFF00">
                  <a:alpha val="49000"/>
                </a:srgb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KW" dirty="0"/>
              </a:p>
            </p:txBody>
          </p:sp>
        </p:grpSp>
      </p:grpSp>
      <p:cxnSp>
        <p:nvCxnSpPr>
          <p:cNvPr id="58" name="رابط مستقيم 57">
            <a:extLst>
              <a:ext uri="{FF2B5EF4-FFF2-40B4-BE49-F238E27FC236}">
                <a16:creationId xmlns:a16="http://schemas.microsoft.com/office/drawing/2014/main" id="{CBCB01A4-B252-1234-32F6-967E18354392}"/>
              </a:ext>
            </a:extLst>
          </p:cNvPr>
          <p:cNvCxnSpPr>
            <a:cxnSpLocks/>
          </p:cNvCxnSpPr>
          <p:nvPr/>
        </p:nvCxnSpPr>
        <p:spPr>
          <a:xfrm>
            <a:off x="4164496" y="3628205"/>
            <a:ext cx="0" cy="32311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9" name="صورة 58">
            <a:extLst>
              <a:ext uri="{FF2B5EF4-FFF2-40B4-BE49-F238E27FC236}">
                <a16:creationId xmlns:a16="http://schemas.microsoft.com/office/drawing/2014/main" id="{CE707AC2-D224-ED53-A989-B084D3CB83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49" t="13126" b="71571"/>
          <a:stretch>
            <a:fillRect/>
          </a:stretch>
        </p:blipFill>
        <p:spPr>
          <a:xfrm>
            <a:off x="3457772" y="5369052"/>
            <a:ext cx="441702" cy="615152"/>
          </a:xfrm>
          <a:prstGeom prst="rect">
            <a:avLst/>
          </a:prstGeom>
        </p:spPr>
      </p:pic>
      <p:sp>
        <p:nvSpPr>
          <p:cNvPr id="60" name="مربع نص 59">
            <a:extLst>
              <a:ext uri="{FF2B5EF4-FFF2-40B4-BE49-F238E27FC236}">
                <a16:creationId xmlns:a16="http://schemas.microsoft.com/office/drawing/2014/main" id="{15AB20F2-254D-AF07-997E-786C9F7101AF}"/>
              </a:ext>
            </a:extLst>
          </p:cNvPr>
          <p:cNvSpPr txBox="1"/>
          <p:nvPr/>
        </p:nvSpPr>
        <p:spPr>
          <a:xfrm>
            <a:off x="2596050" y="5415018"/>
            <a:ext cx="8315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defRPr/>
            </a:pPr>
            <a:r>
              <a:rPr lang="ar-KW" sz="2800" dirty="0">
                <a:solidFill>
                  <a:srgbClr val="7030A0"/>
                </a:solidFill>
                <a:latin typeface="Karim LT Regular" panose="01000400000000000000" pitchFamily="2" charset="-78"/>
                <a:cs typeface="mohammad bold art 1" pitchFamily="2" charset="-78"/>
              </a:rPr>
              <a:t>و  هـ</a:t>
            </a:r>
            <a:endParaRPr kumimoji="0" lang="ar-KW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mohammad bold art 1" pitchFamily="2" charset="-78"/>
            </a:endParaRP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7F806C78-7DFE-A22F-93FC-0AE4D710EB62}"/>
              </a:ext>
            </a:extLst>
          </p:cNvPr>
          <p:cNvSpPr txBox="1"/>
          <p:nvPr/>
        </p:nvSpPr>
        <p:spPr>
          <a:xfrm>
            <a:off x="2246782" y="5281649"/>
            <a:ext cx="42479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defRPr/>
            </a:pPr>
            <a:r>
              <a:rPr lang="ar-KW" sz="4400" dirty="0">
                <a:solidFill>
                  <a:srgbClr val="7030A0"/>
                </a:solidFill>
                <a:latin typeface="Karim LT Regular" panose="01000400000000000000" pitchFamily="2" charset="-78"/>
                <a:cs typeface="mohammad bold art 1" pitchFamily="2" charset="-78"/>
              </a:rPr>
              <a:t>=</a:t>
            </a:r>
            <a:endParaRPr kumimoji="0" lang="ar-KW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Karim LT Regular" panose="01000400000000000000" pitchFamily="2" charset="-78"/>
              <a:ea typeface="+mn-ea"/>
              <a:cs typeface="mohammad bold art 1" pitchFamily="2" charset="-78"/>
            </a:endParaRP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27CE1CD5-4431-0EE0-0831-87CCE64FA2AA}"/>
              </a:ext>
            </a:extLst>
          </p:cNvPr>
          <p:cNvSpPr txBox="1"/>
          <p:nvPr/>
        </p:nvSpPr>
        <p:spPr>
          <a:xfrm>
            <a:off x="1421680" y="5428203"/>
            <a:ext cx="8315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arim LT Regular" panose="01000400000000000000" pitchFamily="2" charset="-78"/>
                <a:ea typeface="+mn-ea"/>
                <a:cs typeface="mohammad bold art 1" pitchFamily="2" charset="-78"/>
              </a:rPr>
              <a:t>ب د </a:t>
            </a:r>
          </a:p>
        </p:txBody>
      </p:sp>
      <p:cxnSp>
        <p:nvCxnSpPr>
          <p:cNvPr id="64" name="رابط مستقيم 63">
            <a:extLst>
              <a:ext uri="{FF2B5EF4-FFF2-40B4-BE49-F238E27FC236}">
                <a16:creationId xmlns:a16="http://schemas.microsoft.com/office/drawing/2014/main" id="{12A1D049-06A1-6162-88AE-C92E8C818F14}"/>
              </a:ext>
            </a:extLst>
          </p:cNvPr>
          <p:cNvCxnSpPr>
            <a:cxnSpLocks/>
          </p:cNvCxnSpPr>
          <p:nvPr/>
        </p:nvCxnSpPr>
        <p:spPr>
          <a:xfrm flipH="1">
            <a:off x="2358023" y="1957538"/>
            <a:ext cx="1482535" cy="88952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رابط مستقيم 65">
            <a:extLst>
              <a:ext uri="{FF2B5EF4-FFF2-40B4-BE49-F238E27FC236}">
                <a16:creationId xmlns:a16="http://schemas.microsoft.com/office/drawing/2014/main" id="{10C7A0EB-3C2D-E596-9D3F-E40C62D35E1F}"/>
              </a:ext>
            </a:extLst>
          </p:cNvPr>
          <p:cNvCxnSpPr>
            <a:cxnSpLocks/>
          </p:cNvCxnSpPr>
          <p:nvPr/>
        </p:nvCxnSpPr>
        <p:spPr>
          <a:xfrm flipH="1">
            <a:off x="875489" y="1085067"/>
            <a:ext cx="2965069" cy="174530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>
            <a:extLst>
              <a:ext uri="{FF2B5EF4-FFF2-40B4-BE49-F238E27FC236}">
                <a16:creationId xmlns:a16="http://schemas.microsoft.com/office/drawing/2014/main" id="{B9FF8A88-7A68-9D3F-C94D-ED84EA3C9BC7}"/>
              </a:ext>
            </a:extLst>
          </p:cNvPr>
          <p:cNvCxnSpPr>
            <a:cxnSpLocks/>
          </p:cNvCxnSpPr>
          <p:nvPr/>
        </p:nvCxnSpPr>
        <p:spPr>
          <a:xfrm flipH="1" flipV="1">
            <a:off x="2338868" y="1980021"/>
            <a:ext cx="1439694" cy="825434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>
            <a:extLst>
              <a:ext uri="{FF2B5EF4-FFF2-40B4-BE49-F238E27FC236}">
                <a16:creationId xmlns:a16="http://schemas.microsoft.com/office/drawing/2014/main" id="{D5DFAA8A-32EA-77E7-F393-1211CC645728}"/>
              </a:ext>
            </a:extLst>
          </p:cNvPr>
          <p:cNvCxnSpPr>
            <a:cxnSpLocks/>
          </p:cNvCxnSpPr>
          <p:nvPr/>
        </p:nvCxnSpPr>
        <p:spPr>
          <a:xfrm flipH="1">
            <a:off x="875489" y="1106146"/>
            <a:ext cx="2965069" cy="1745302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>
            <a:extLst>
              <a:ext uri="{FF2B5EF4-FFF2-40B4-BE49-F238E27FC236}">
                <a16:creationId xmlns:a16="http://schemas.microsoft.com/office/drawing/2014/main" id="{B335EC43-5B3B-26A5-79B7-FE5E3950E810}"/>
              </a:ext>
            </a:extLst>
          </p:cNvPr>
          <p:cNvCxnSpPr>
            <a:cxnSpLocks/>
          </p:cNvCxnSpPr>
          <p:nvPr/>
        </p:nvCxnSpPr>
        <p:spPr>
          <a:xfrm flipH="1">
            <a:off x="2358022" y="1954765"/>
            <a:ext cx="1482535" cy="88952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رابط مستقيم 77">
            <a:extLst>
              <a:ext uri="{FF2B5EF4-FFF2-40B4-BE49-F238E27FC236}">
                <a16:creationId xmlns:a16="http://schemas.microsoft.com/office/drawing/2014/main" id="{8DE9FCC2-912F-6A7C-EC92-2B60E2C72D88}"/>
              </a:ext>
            </a:extLst>
          </p:cNvPr>
          <p:cNvCxnSpPr>
            <a:cxnSpLocks/>
          </p:cNvCxnSpPr>
          <p:nvPr/>
        </p:nvCxnSpPr>
        <p:spPr>
          <a:xfrm flipH="1" flipV="1">
            <a:off x="2349153" y="1990461"/>
            <a:ext cx="1439694" cy="825434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41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"/>
                            </p:stCondLst>
                            <p:childTnLst>
                              <p:par>
                                <p:cTn id="18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500"/>
                            </p:stCondLst>
                            <p:childTnLst>
                              <p:par>
                                <p:cTn id="2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000"/>
                            </p:stCondLst>
                            <p:childTnLst>
                              <p:par>
                                <p:cTn id="2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1500"/>
                            </p:stCondLst>
                            <p:childTnLst>
                              <p:par>
                                <p:cTn id="2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1" grpId="0"/>
      <p:bldP spid="42" grpId="0"/>
      <p:bldP spid="60" grpId="0"/>
      <p:bldP spid="61" grpId="0"/>
      <p:bldP spid="6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161</Words>
  <Application>Microsoft Office PowerPoint</Application>
  <PresentationFormat>شاشة عريضة</PresentationFormat>
  <Paragraphs>86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3" baseType="lpstr">
      <vt:lpstr>Aref Ruqaa</vt:lpstr>
      <vt:lpstr>Calibri</vt:lpstr>
      <vt:lpstr>Karim LT Regular</vt:lpstr>
      <vt:lpstr>Tw Cen MT</vt:lpstr>
      <vt:lpstr>Tw Cen MT Condensed</vt:lpstr>
      <vt:lpstr>Wingdings 3</vt:lpstr>
      <vt:lpstr>Zawawi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SH OUT</cp:lastModifiedBy>
  <cp:revision>5</cp:revision>
  <dcterms:created xsi:type="dcterms:W3CDTF">2026-03-11T11:45:47Z</dcterms:created>
  <dcterms:modified xsi:type="dcterms:W3CDTF">2026-03-11T21:52:28Z</dcterms:modified>
</cp:coreProperties>
</file>