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62" r:id="rId3"/>
    <p:sldId id="263" r:id="rId4"/>
    <p:sldId id="257" r:id="rId5"/>
    <p:sldId id="258" r:id="rId6"/>
    <p:sldId id="259" r:id="rId7"/>
    <p:sldId id="264" r:id="rId8"/>
    <p:sldId id="260" r:id="rId9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CBD938-13EA-6775-6ECD-56ADDD7DE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B51334-BDF1-79ED-B8B9-A23A91A3C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17F41E-C5D4-351C-C51A-2139654F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7AB82A-98B5-3FFC-5BED-99A93CC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45C6D6-28CA-FF28-BB21-F10A29ED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7542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7755BD-FF7B-77E3-C4D0-F15C13DF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1D1A97-9888-F103-A42E-C46F5EAA0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76FFEB-63E2-F279-5979-9B17828E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E0F056-CE43-5522-1E1A-2A54F118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0F972A-420E-AC17-78F4-83D8146B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3901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548515A-E43F-2A75-1683-256DCACBE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ED94743-512D-4C45-2DF4-04BE9B998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D1217C-0494-43BC-D5ED-5AB2F7F2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EB873D-E9A0-1FE9-79E2-A52CFF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59955A-FD57-10BC-85B3-DE9B6F0F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2738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3FD5B3-5DBB-8188-EADE-1303A62A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B09750-0AFD-404E-0A27-36E1F436C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EA1A81-8F62-4902-D7CF-BE20615C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BC7B26-D21F-22BF-7D96-82BB86E8B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AD0311-B2A7-2ADA-10FE-DCDBA9130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1046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B97265-FAB6-0B9C-2BF1-E9AC6590E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A48D00-4079-B058-6D8A-FF7C15BD9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B2EC20-A200-1E9B-522D-2ED99DA2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089657-739B-FBA5-426E-B394869E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1A6C80-99C0-8ECD-74C3-DE169A8F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450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B9899A-33EC-CF6C-5A2B-759E4F83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F69F7-2F30-CBD4-1CF6-7C9A2061D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B6D28C8-1D4E-5173-8B88-E3E3EFF4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136C72-6DFF-E6BE-69BD-21A01420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8DB682-BE5B-2B9C-79D8-33B35277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FFC6F23-2F8B-0A7B-3872-F6463E9B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907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EB324-D18B-9250-FB39-887AFC2D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AF00F2-45B4-5252-39B8-7920B33E8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C54E2D-976F-3772-615D-C914F9824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8D0F2B6-68BE-C57E-51B6-6B02A3C80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AC495A4-751C-2EC6-0A6B-DB7338472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D680598-8B77-A0D5-EF5D-791F390C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F1B5C1B-4CDB-2374-03D4-DFDAA7C8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E696C03-C2D6-B4A8-6552-D082D34A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445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CD8AD1-1DED-B006-5CED-C7AFE20F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A286AB8-B4E1-27A8-62B2-889AB71A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6BC7459-849A-2DD8-7CEA-945ED46C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C6A05BA-4F98-4891-7337-4C11266A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079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D36EFC7-C231-E289-F77B-7E62A0EFA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74C7B63-F2EB-EF58-48BB-4CDFAD0F4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52BAC6-70CD-0616-A3A5-C95085C1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38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3E57CC-2692-EA74-B461-2A71D003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8C7871-54DE-FE37-C0EB-263A7CF49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9554D8D-9AA7-3CB5-1A19-9EB1DF8CD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142730-7AE2-96EC-4A24-B6E0D47B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7224BD-41C8-C195-2911-5BB8F57A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F46E97-2F1E-3A94-4E38-B71B5BA3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3394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81BF7B-243C-CFF6-BCC5-1996E9D6D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C01143B-D6F4-BA51-ED37-D462C7BAA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7EACF8-38EC-9112-A351-1E4BE334E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54E9FF-3A08-AC71-BB3F-65424328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D9322D-38CE-A65D-54C4-FBC4B982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5E552-8CAE-6C4A-1FF8-BFFF2F77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368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F7E10B-4CC3-D91D-A18C-6411EDB4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4F1310-6D23-C7EE-4A56-CF8644D19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499AF-503A-2B7F-8249-ED76125DA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69B115-7EEE-485A-AB17-02EE283E7E2C}" type="datetimeFigureOut">
              <a:rPr lang="ar-EG" smtClean="0"/>
              <a:t>21/09/1447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6F15F2-3EF0-A94B-2D63-E9719B093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1037A3-E2FD-50BC-F4D3-D67213698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246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89C8DC-96E0-00FD-1E71-25A4FAA4BFE9}"/>
              </a:ext>
            </a:extLst>
          </p:cNvPr>
          <p:cNvSpPr txBox="1"/>
          <p:nvPr/>
        </p:nvSpPr>
        <p:spPr>
          <a:xfrm>
            <a:off x="1455821" y="457200"/>
            <a:ext cx="9541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800" b="1" dirty="0"/>
              <a:t>بند 7-2 القطعة المستقيمة الواصلة من رأس الزاوية القائمة إلى منتصف الوتر</a:t>
            </a:r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6C9CC6-D5C9-77D8-6976-E4161C049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1266" y="3748433"/>
            <a:ext cx="2822954" cy="52322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E359F26-B3FD-F648-2170-D1F7E117D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430" y="1921544"/>
            <a:ext cx="3091223" cy="2271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3299" y="1765181"/>
            <a:ext cx="2822954" cy="1082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2A4C08-0A33-6497-CB48-555343F4A3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1233" y="4340894"/>
            <a:ext cx="2822954" cy="23060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E38E441-9E83-7587-4548-92A1BAB82BAD}"/>
              </a:ext>
            </a:extLst>
          </p:cNvPr>
          <p:cNvSpPr txBox="1"/>
          <p:nvPr/>
        </p:nvSpPr>
        <p:spPr>
          <a:xfrm>
            <a:off x="5919537" y="5089358"/>
            <a:ext cx="245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/>
              <a:t>س ص =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7133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4CE120-F5FE-7A01-BAFB-8CDEC95B8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157" y="654170"/>
            <a:ext cx="7095838" cy="19671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D931B2-A08B-9B4A-4C38-C3A5BE74E65E}"/>
              </a:ext>
            </a:extLst>
          </p:cNvPr>
          <p:cNvSpPr txBox="1"/>
          <p:nvPr/>
        </p:nvSpPr>
        <p:spPr>
          <a:xfrm>
            <a:off x="8518358" y="192505"/>
            <a:ext cx="3212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chemeClr val="accent1"/>
                </a:solidFill>
              </a:rPr>
              <a:t>استكشف صــــــــــ153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CDD6F0-C481-E27A-A629-83486DEEC2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657" y="2696225"/>
            <a:ext cx="4237338" cy="10281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4811CE2-ABEE-D8BC-04CF-DFD582D154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9179" y="2509837"/>
            <a:ext cx="3036971" cy="23259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EF74A9B-F2D0-C26D-6666-CB5F0CA374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5829" y="3799295"/>
            <a:ext cx="4237337" cy="112792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280BB2-7D16-9F4D-1F32-7CA4AFE426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8424" y="3669919"/>
            <a:ext cx="2714625" cy="25146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DB593B5-D86F-9A00-5E8A-9C4ED0E26B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96150" y="5200306"/>
            <a:ext cx="4721845" cy="100352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CB50AD9-E4C6-AFCB-E24B-D04DB69E6090}"/>
              </a:ext>
            </a:extLst>
          </p:cNvPr>
          <p:cNvSpPr txBox="1"/>
          <p:nvPr/>
        </p:nvSpPr>
        <p:spPr>
          <a:xfrm>
            <a:off x="6996112" y="5702068"/>
            <a:ext cx="4367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schemeClr val="accent1"/>
                </a:solidFill>
              </a:rPr>
              <a:t>نعم القطران ينصف كلا منهما الآخر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60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626EFD-DD7B-482C-FCEE-A8F50E257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6136" y="138552"/>
            <a:ext cx="4561222" cy="12365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AC6613-E38D-DEDF-B02D-F2CFF2BDB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1278995"/>
            <a:ext cx="4860758" cy="10552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B1CBA6-A32A-E138-7481-DF83F5210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8337" y="2196484"/>
            <a:ext cx="4199021" cy="111019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2075525-22E4-C8D1-9B9D-023B2AAF2A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6500" y="3326861"/>
            <a:ext cx="9715500" cy="1217129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0427367-2CEB-9053-D72F-8EE8E83D61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8008" y="5362782"/>
            <a:ext cx="6229350" cy="608094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6DB390CD-8F6F-BA46-EF69-6670E861FD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4871" y="6093427"/>
            <a:ext cx="3667125" cy="723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42B8B1E-327C-272A-D672-D33D8443A6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69075" y="4632139"/>
            <a:ext cx="2957543" cy="60809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C7540C-2690-89ED-CA83-A27CD9855B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76500" y="4621226"/>
            <a:ext cx="3106935" cy="209120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7AF7EEE-6E24-4E44-FBC3-480896804324}"/>
              </a:ext>
            </a:extLst>
          </p:cNvPr>
          <p:cNvSpPr txBox="1"/>
          <p:nvPr/>
        </p:nvSpPr>
        <p:spPr>
          <a:xfrm>
            <a:off x="7144702" y="1872534"/>
            <a:ext cx="4367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chemeClr val="accent1"/>
                </a:solidFill>
              </a:rPr>
              <a:t>نعم قطرا المستطيل متطابقان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82505F-4C52-4C74-4A45-B1EBF725EBFE}"/>
              </a:ext>
            </a:extLst>
          </p:cNvPr>
          <p:cNvSpPr txBox="1"/>
          <p:nvPr/>
        </p:nvSpPr>
        <p:spPr>
          <a:xfrm>
            <a:off x="7067926" y="872577"/>
            <a:ext cx="4367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chemeClr val="accent1"/>
                </a:solidFill>
              </a:rPr>
              <a:t>نعم احدى زواياه قائمة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E7FEF41-D0EF-0396-80A4-1C36C3C514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64316" y="2684684"/>
            <a:ext cx="541421" cy="62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6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6DD557B-B2A7-C8C5-B327-5D5979043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086" y="1692934"/>
            <a:ext cx="5342625" cy="366822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82CC164-5203-6963-4E4F-A629A043A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028" y="1632774"/>
            <a:ext cx="6006881" cy="3503302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8506326" y="4644183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 5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33274" y="4471730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 7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C501CB-0636-49C9-E29A-AD6FD9A51711}"/>
              </a:ext>
            </a:extLst>
          </p:cNvPr>
          <p:cNvCxnSpPr/>
          <p:nvPr/>
        </p:nvCxnSpPr>
        <p:spPr>
          <a:xfrm>
            <a:off x="6472990" y="2167682"/>
            <a:ext cx="0" cy="46080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8E290C71-E8C0-2C95-6852-D405CF0FC4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1057" y="195514"/>
            <a:ext cx="4629150" cy="571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AF024E1-96FC-775A-8A0F-B7181213A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8369" y="914582"/>
            <a:ext cx="6006882" cy="548296"/>
          </a:xfrm>
          <a:prstGeom prst="rect">
            <a:avLst/>
          </a:prstGeom>
        </p:spPr>
      </p:pic>
      <p:grpSp>
        <p:nvGrpSpPr>
          <p:cNvPr id="13" name="مجموعة 3">
            <a:extLst>
              <a:ext uri="{FF2B5EF4-FFF2-40B4-BE49-F238E27FC236}">
                <a16:creationId xmlns:a16="http://schemas.microsoft.com/office/drawing/2014/main" id="{0828F101-1821-8714-5089-DEF461B90859}"/>
              </a:ext>
            </a:extLst>
          </p:cNvPr>
          <p:cNvGrpSpPr/>
          <p:nvPr/>
        </p:nvGrpSpPr>
        <p:grpSpPr>
          <a:xfrm>
            <a:off x="251384" y="98332"/>
            <a:ext cx="1652943" cy="646331"/>
            <a:chOff x="10446965" y="23650"/>
            <a:chExt cx="1652943" cy="646331"/>
          </a:xfrm>
        </p:grpSpPr>
        <p:sp>
          <p:nvSpPr>
            <p:cNvPr id="14" name="مستطيل: زوايا مستديرة 5">
              <a:extLst>
                <a:ext uri="{FF2B5EF4-FFF2-40B4-BE49-F238E27FC236}">
                  <a16:creationId xmlns:a16="http://schemas.microsoft.com/office/drawing/2014/main" id="{834C955B-10D7-FD73-C42A-F4A129770600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مربع نص 5">
              <a:extLst>
                <a:ext uri="{FF2B5EF4-FFF2-40B4-BE49-F238E27FC236}">
                  <a16:creationId xmlns:a16="http://schemas.microsoft.com/office/drawing/2014/main" id="{32BF39E0-E901-0BB0-2775-01AAC93F6F59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154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698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720966D-1A0F-817C-3434-6ADAF2ADD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582" y="30911"/>
            <a:ext cx="3985403" cy="261623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C3D8EE0-6352-A640-3D6D-84458026F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7445" y="2113438"/>
            <a:ext cx="1152525" cy="5810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B7E49867-D7B9-1FCA-46EF-021C615FD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7506" y="2618461"/>
            <a:ext cx="8048625" cy="5905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7EF0A9D4-057D-9F09-D1E3-59118A5364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9231" y="3209011"/>
            <a:ext cx="5676900" cy="54292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0AFCBA9-68CA-FE61-7535-1AC504D30F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5208" y="3257286"/>
            <a:ext cx="2981325" cy="66675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CF66EF8-0115-7FE0-BF43-DD87D124B7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94397" y="3825190"/>
            <a:ext cx="4622143" cy="999384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7B2FE1DC-E5C8-7C75-BA93-94F7088D7E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1537" y="5332560"/>
            <a:ext cx="8374429" cy="583801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079E9B3A-665B-8F4F-A113-0274BF0EA0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38720" y="5796561"/>
            <a:ext cx="8848725" cy="909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57D5504-49C7-347B-4409-03CB94DC8C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25074" y="174664"/>
            <a:ext cx="6504322" cy="1791045"/>
          </a:xfrm>
          <a:prstGeom prst="rect">
            <a:avLst/>
          </a:prstGeom>
        </p:spPr>
      </p:pic>
      <p:grpSp>
        <p:nvGrpSpPr>
          <p:cNvPr id="6" name="مجموعة 3">
            <a:extLst>
              <a:ext uri="{FF2B5EF4-FFF2-40B4-BE49-F238E27FC236}">
                <a16:creationId xmlns:a16="http://schemas.microsoft.com/office/drawing/2014/main" id="{8BC9B27A-3143-4335-826B-0B69D4F2A48A}"/>
              </a:ext>
            </a:extLst>
          </p:cNvPr>
          <p:cNvGrpSpPr/>
          <p:nvPr/>
        </p:nvGrpSpPr>
        <p:grpSpPr>
          <a:xfrm>
            <a:off x="162604" y="174664"/>
            <a:ext cx="1591506" cy="726716"/>
            <a:chOff x="10446965" y="23650"/>
            <a:chExt cx="1652943" cy="646331"/>
          </a:xfrm>
        </p:grpSpPr>
        <p:sp>
          <p:nvSpPr>
            <p:cNvPr id="7" name="مستطيل: زوايا مستديرة 5">
              <a:extLst>
                <a:ext uri="{FF2B5EF4-FFF2-40B4-BE49-F238E27FC236}">
                  <a16:creationId xmlns:a16="http://schemas.microsoft.com/office/drawing/2014/main" id="{D1890A98-B746-9F38-2804-345914EE3DF0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مربع نص 5">
              <a:extLst>
                <a:ext uri="{FF2B5EF4-FFF2-40B4-BE49-F238E27FC236}">
                  <a16:creationId xmlns:a16="http://schemas.microsoft.com/office/drawing/2014/main" id="{CB0EFBC6-01BC-3612-EC01-CD73315018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154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86F2B3B-76D5-D870-E010-B809906828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31955" y="4741791"/>
            <a:ext cx="4084585" cy="47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83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8982355-A488-01A8-D2EF-CBBAF986C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995" y="0"/>
            <a:ext cx="7677150" cy="225742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D994598-CFF3-267E-D897-394D4B6B9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09" y="616471"/>
            <a:ext cx="2712141" cy="30194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DAD2320-289A-E40E-8531-C0BF17B550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050" y="2573367"/>
            <a:ext cx="8503758" cy="4456566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6027312" y="2282125"/>
            <a:ext cx="535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ب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7" name="مجموعة 6"/>
          <p:cNvGrpSpPr/>
          <p:nvPr/>
        </p:nvGrpSpPr>
        <p:grpSpPr>
          <a:xfrm>
            <a:off x="7919314" y="2930904"/>
            <a:ext cx="959991" cy="461665"/>
            <a:chOff x="1018711" y="2131070"/>
            <a:chExt cx="959991" cy="461665"/>
          </a:xfrm>
        </p:grpSpPr>
        <p:sp>
          <p:nvSpPr>
            <p:cNvPr id="8" name="مربع نص 7"/>
            <p:cNvSpPr txBox="1"/>
            <p:nvPr/>
          </p:nvSpPr>
          <p:spPr>
            <a:xfrm>
              <a:off x="1018711" y="2131070"/>
              <a:ext cx="959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EG" sz="2400" b="1" dirty="0">
                  <a:solidFill>
                    <a:srgbClr val="FF0000"/>
                  </a:solidFill>
                </a:rPr>
                <a:t>  أ جـ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1191408" y="2146321"/>
              <a:ext cx="524656" cy="0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8157413" y="3271068"/>
            <a:ext cx="832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أجـ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301784" y="4158516"/>
            <a:ext cx="1309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800" dirty="0">
                <a:solidFill>
                  <a:srgbClr val="FF0000"/>
                </a:solidFill>
              </a:rPr>
              <a:t>15 سم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660476" y="5330542"/>
            <a:ext cx="535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875344" y="5329049"/>
            <a:ext cx="8581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225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460476" y="5329048"/>
            <a:ext cx="764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81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9228966" y="5903893"/>
            <a:ext cx="764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144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7931503" y="6372364"/>
            <a:ext cx="997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ar-EG" sz="2800" dirty="0">
                <a:solidFill>
                  <a:srgbClr val="FF0000"/>
                </a:solidFill>
              </a:rPr>
              <a:t>12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FBFB928B-1444-72E5-E623-91553F5928EC}"/>
              </a:ext>
            </a:extLst>
          </p:cNvPr>
          <p:cNvGrpSpPr/>
          <p:nvPr/>
        </p:nvGrpSpPr>
        <p:grpSpPr>
          <a:xfrm>
            <a:off x="138541" y="90443"/>
            <a:ext cx="1591506" cy="674589"/>
            <a:chOff x="10446965" y="23650"/>
            <a:chExt cx="1652943" cy="599970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02DECC5B-1989-FAE8-A549-280302DB056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مربع نص 5">
              <a:extLst>
                <a:ext uri="{FF2B5EF4-FFF2-40B4-BE49-F238E27FC236}">
                  <a16:creationId xmlns:a16="http://schemas.microsoft.com/office/drawing/2014/main" id="{1C90D268-3D0A-6C32-18B6-485312B234A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5748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155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798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E25727-6C56-EF74-5A9A-E74722DA1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066" y="182479"/>
            <a:ext cx="5067300" cy="838200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43A83A36-21FA-F75B-C43D-A893AA80E28A}"/>
              </a:ext>
            </a:extLst>
          </p:cNvPr>
          <p:cNvGrpSpPr/>
          <p:nvPr/>
        </p:nvGrpSpPr>
        <p:grpSpPr>
          <a:xfrm>
            <a:off x="679962" y="264284"/>
            <a:ext cx="1591506" cy="674589"/>
            <a:chOff x="10446965" y="23650"/>
            <a:chExt cx="1652943" cy="599970"/>
          </a:xfrm>
        </p:grpSpPr>
        <p:sp>
          <p:nvSpPr>
            <p:cNvPr id="5" name="مستطيل: زوايا مستديرة 5">
              <a:extLst>
                <a:ext uri="{FF2B5EF4-FFF2-40B4-BE49-F238E27FC236}">
                  <a16:creationId xmlns:a16="http://schemas.microsoft.com/office/drawing/2014/main" id="{8ECDC19B-AC1E-B9B3-20BD-0E6ADD4D850E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A7221B1F-13F9-2629-EB6E-A827954D4228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5748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155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809242F8-B3D1-4770-0CF2-51406D278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503" y="1130968"/>
            <a:ext cx="9349887" cy="11264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C4BA8A-851E-1ECA-D355-091DF22E6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9590" y="2581703"/>
            <a:ext cx="4191000" cy="409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95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D66A2B7-1867-4BC4-818E-9F4B7F9DB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276" y="1044983"/>
            <a:ext cx="7696200" cy="14763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A534DA1-9C4A-9FBF-9C23-94F624EDD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954" y="820995"/>
            <a:ext cx="2394909" cy="3531476"/>
          </a:xfrm>
          <a:prstGeom prst="rect">
            <a:avLst/>
          </a:prstGeom>
        </p:spPr>
      </p:pic>
      <p:grpSp>
        <p:nvGrpSpPr>
          <p:cNvPr id="2" name="مجموعة 3">
            <a:extLst>
              <a:ext uri="{FF2B5EF4-FFF2-40B4-BE49-F238E27FC236}">
                <a16:creationId xmlns:a16="http://schemas.microsoft.com/office/drawing/2014/main" id="{6C2DAAC1-D3E7-DF7E-6BBC-6023E375AF3D}"/>
              </a:ext>
            </a:extLst>
          </p:cNvPr>
          <p:cNvGrpSpPr/>
          <p:nvPr/>
        </p:nvGrpSpPr>
        <p:grpSpPr>
          <a:xfrm>
            <a:off x="162604" y="174664"/>
            <a:ext cx="1591506" cy="674589"/>
            <a:chOff x="10446965" y="23650"/>
            <a:chExt cx="1652943" cy="599970"/>
          </a:xfrm>
        </p:grpSpPr>
        <p:sp>
          <p:nvSpPr>
            <p:cNvPr id="4" name="مستطيل: زوايا مستديرة 5">
              <a:extLst>
                <a:ext uri="{FF2B5EF4-FFF2-40B4-BE49-F238E27FC236}">
                  <a16:creationId xmlns:a16="http://schemas.microsoft.com/office/drawing/2014/main" id="{08D1DA14-845D-F56A-8BA5-3E1417FEC4D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مربع نص 5">
              <a:extLst>
                <a:ext uri="{FF2B5EF4-FFF2-40B4-BE49-F238E27FC236}">
                  <a16:creationId xmlns:a16="http://schemas.microsoft.com/office/drawing/2014/main" id="{5861394D-7935-1736-5F50-F553FFED0527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5748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1C01247-FE3B-926E-A961-B7E5EDB8F0AA}"/>
              </a:ext>
            </a:extLst>
          </p:cNvPr>
          <p:cNvSpPr txBox="1"/>
          <p:nvPr/>
        </p:nvSpPr>
        <p:spPr>
          <a:xfrm>
            <a:off x="7820526" y="174664"/>
            <a:ext cx="377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/>
              <a:t>تمارين ذاتية :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9900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69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السيد علي السيد محمود</dc:creator>
  <cp:lastModifiedBy>امانى نصر فتوح فحيل</cp:lastModifiedBy>
  <cp:revision>17</cp:revision>
  <dcterms:created xsi:type="dcterms:W3CDTF">2026-03-07T18:05:07Z</dcterms:created>
  <dcterms:modified xsi:type="dcterms:W3CDTF">2026-03-09T12:24:14Z</dcterms:modified>
</cp:coreProperties>
</file>