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82" r:id="rId2"/>
    <p:sldId id="312" r:id="rId3"/>
    <p:sldId id="335" r:id="rId4"/>
    <p:sldId id="320" r:id="rId5"/>
    <p:sldId id="32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3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18 شباط،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18 شباط،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070" y="421410"/>
            <a:ext cx="11375860" cy="4407763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84826" y="5076782"/>
            <a:ext cx="123768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6 - 3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حل معادلتين</a:t>
            </a:r>
            <a:r>
              <a:rPr kumimoji="0" lang="ar-KW" sz="4400" b="1" i="0" u="none" strike="noStrike" kern="1200" cap="none" spc="0" normalizeH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خطيتين في متغيرين آنياً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3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AA374CC1-1ABB-CAEC-0722-481D2C285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32" b="47665"/>
          <a:stretch>
            <a:fillRect/>
          </a:stretch>
        </p:blipFill>
        <p:spPr>
          <a:xfrm>
            <a:off x="3297676" y="2113233"/>
            <a:ext cx="5410967" cy="736971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0981678-798E-D361-3183-34FC7B4B51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3053" y="5108778"/>
            <a:ext cx="2805894" cy="617062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-87773" y="82775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DFA14163-D826-9F1B-D94A-96E7F03A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0"/>
          <a:stretch>
            <a:fillRect/>
          </a:stretch>
        </p:blipFill>
        <p:spPr>
          <a:xfrm>
            <a:off x="1353159" y="3604742"/>
            <a:ext cx="9083766" cy="61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E105A-343D-29FD-C818-989E9C2AB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F2E2894-81D2-BD12-BD1A-D29F9EA21D7E}"/>
              </a:ext>
            </a:extLst>
          </p:cNvPr>
          <p:cNvGrpSpPr/>
          <p:nvPr/>
        </p:nvGrpSpPr>
        <p:grpSpPr>
          <a:xfrm>
            <a:off x="-136412" y="0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D68C61E9-E2F7-C8DD-7B03-A622B1A765B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257F7282-6E08-1637-80B1-FFA02A358AE6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635801B6-6A38-1FD6-55CF-C18C55C77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5652" y="3957811"/>
            <a:ext cx="4597047" cy="290018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2C114C4-1F71-4CCE-7457-E92D52D9F64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" b="72656"/>
          <a:stretch>
            <a:fillRect/>
          </a:stretch>
        </p:blipFill>
        <p:spPr>
          <a:xfrm>
            <a:off x="6449438" y="1536970"/>
            <a:ext cx="4694070" cy="651753"/>
          </a:xfrm>
          <a:prstGeom prst="rect">
            <a:avLst/>
          </a:prstGeom>
        </p:spPr>
      </p:pic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3B85E936-BBE0-5B5E-4E2B-443C6EC4F044}"/>
              </a:ext>
            </a:extLst>
          </p:cNvPr>
          <p:cNvGrpSpPr/>
          <p:nvPr/>
        </p:nvGrpSpPr>
        <p:grpSpPr>
          <a:xfrm>
            <a:off x="4391569" y="27434"/>
            <a:ext cx="7800431" cy="1976182"/>
            <a:chOff x="4391569" y="27434"/>
            <a:chExt cx="7800431" cy="1976182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5BFD11A6-DE85-CD90-7978-0501A9594B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73" r="-136"/>
            <a:stretch>
              <a:fillRect/>
            </a:stretch>
          </p:blipFill>
          <p:spPr>
            <a:xfrm>
              <a:off x="4653063" y="27434"/>
              <a:ext cx="7538937" cy="1828800"/>
            </a:xfrm>
            <a:prstGeom prst="rect">
              <a:avLst/>
            </a:prstGeom>
          </p:spPr>
        </p:pic>
        <p:pic>
          <p:nvPicPr>
            <p:cNvPr id="3" name="صورة 2" descr="صورة تحتوي على أبيض, التصميم&#10;&#10;قد يكون المحتوى الذي تم إنشاؤه بواسطة الذكاء الاصطناعي غير صحيح.">
              <a:extLst>
                <a:ext uri="{FF2B5EF4-FFF2-40B4-BE49-F238E27FC236}">
                  <a16:creationId xmlns:a16="http://schemas.microsoft.com/office/drawing/2014/main" id="{75A2E9E9-BA98-5D5D-219C-6B9E91D7C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569" y="1070324"/>
              <a:ext cx="1350994" cy="933292"/>
            </a:xfrm>
            <a:prstGeom prst="rect">
              <a:avLst/>
            </a:prstGeom>
          </p:spPr>
        </p:pic>
      </p:grpSp>
      <p:pic>
        <p:nvPicPr>
          <p:cNvPr id="10" name="صورة 9">
            <a:extLst>
              <a:ext uri="{FF2B5EF4-FFF2-40B4-BE49-F238E27FC236}">
                <a16:creationId xmlns:a16="http://schemas.microsoft.com/office/drawing/2014/main" id="{E3FABF91-056D-5EB9-9602-73255FB3ED2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07" b="42812"/>
          <a:stretch>
            <a:fillRect/>
          </a:stretch>
        </p:blipFill>
        <p:spPr>
          <a:xfrm>
            <a:off x="6449438" y="2256957"/>
            <a:ext cx="4694070" cy="65175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0F45BDE-5207-8333-90FF-F5D01DB0A5A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61" t="56563" b="615"/>
          <a:stretch>
            <a:fillRect/>
          </a:stretch>
        </p:blipFill>
        <p:spPr>
          <a:xfrm>
            <a:off x="9338552" y="2938528"/>
            <a:ext cx="2114147" cy="101928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8181BD0-0CFA-CFDC-306F-2CC23C2F16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63" r="45937" b="615"/>
          <a:stretch>
            <a:fillRect/>
          </a:stretch>
        </p:blipFill>
        <p:spPr>
          <a:xfrm>
            <a:off x="6713232" y="2782821"/>
            <a:ext cx="2537772" cy="101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0F2153-550D-BF61-E874-F925A8832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0C35BD-A5FA-024A-F47D-83881ECDD84F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CBD6D67-2C68-0EB5-1912-0ED0D038FDD9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75C0726-EE1D-2B1A-113B-3D14961C06AD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111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AAC1F122-91FB-FE8F-C3E2-23E95F478F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9441" y="771737"/>
            <a:ext cx="6269310" cy="196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38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8F7429-5341-C24E-ADA4-A69961AF4347}"/>
              </a:ext>
            </a:extLst>
          </p:cNvPr>
          <p:cNvGrpSpPr/>
          <p:nvPr/>
        </p:nvGrpSpPr>
        <p:grpSpPr>
          <a:xfrm>
            <a:off x="-134169" y="-29184"/>
            <a:ext cx="1645854" cy="646331"/>
            <a:chOff x="10454054" y="23650"/>
            <a:chExt cx="1645854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92DD1327-6F69-69F9-5996-E542A23332F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363D682-8DDC-2945-6EFB-DB8139208254}"/>
                </a:ext>
              </a:extLst>
            </p:cNvPr>
            <p:cNvSpPr txBox="1"/>
            <p:nvPr/>
          </p:nvSpPr>
          <p:spPr>
            <a:xfrm>
              <a:off x="10454054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129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28E2B487-A32D-8CC2-6177-282E2AFF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59" y="1078318"/>
            <a:ext cx="10616119" cy="74906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D8764B2-3EC2-6CAA-C568-307B65593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30" r="365"/>
          <a:stretch>
            <a:fillRect/>
          </a:stretch>
        </p:blipFill>
        <p:spPr>
          <a:xfrm>
            <a:off x="787941" y="3239312"/>
            <a:ext cx="11186808" cy="119035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8EA59E4-F10C-5E60-14F8-3625CB8FF9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08" b="13308"/>
          <a:stretch/>
        </p:blipFill>
        <p:spPr>
          <a:xfrm>
            <a:off x="667994" y="2288557"/>
            <a:ext cx="11304799" cy="553608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379</TotalTime>
  <Words>23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Tw Cen MT Condensed</vt:lpstr>
      <vt:lpstr>Wingdings 3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20</cp:revision>
  <dcterms:created xsi:type="dcterms:W3CDTF">2026-01-23T00:30:52Z</dcterms:created>
  <dcterms:modified xsi:type="dcterms:W3CDTF">2026-02-18T19:31:26Z</dcterms:modified>
</cp:coreProperties>
</file>