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1pPr>
    <a:lvl2pPr marL="0" marR="0" indent="457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2pPr>
    <a:lvl3pPr marL="0" marR="0" indent="914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3pPr>
    <a:lvl4pPr marL="0" marR="0" indent="1371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4pPr>
    <a:lvl5pPr marL="0" marR="0" indent="18288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5pPr>
    <a:lvl6pPr marL="0" marR="0" indent="22860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6pPr>
    <a:lvl7pPr marL="0" marR="0" indent="2743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7pPr>
    <a:lvl8pPr marL="0" marR="0" indent="3200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8pPr>
    <a:lvl9pPr marL="0" marR="0" indent="3657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latinLnBrk="0">
      <a:defRPr sz="1200">
        <a:latin typeface="+mn-lt"/>
        <a:ea typeface="+mn-ea"/>
        <a:cs typeface="+mn-cs"/>
        <a:sym typeface="Aptos"/>
      </a:defRPr>
    </a:lvl1pPr>
    <a:lvl2pPr indent="228600" algn="r" rtl="1" latinLnBrk="0">
      <a:defRPr sz="1200">
        <a:latin typeface="+mn-lt"/>
        <a:ea typeface="+mn-ea"/>
        <a:cs typeface="+mn-cs"/>
        <a:sym typeface="Aptos"/>
      </a:defRPr>
    </a:lvl2pPr>
    <a:lvl3pPr indent="457200" algn="r" rtl="1" latinLnBrk="0">
      <a:defRPr sz="1200">
        <a:latin typeface="+mn-lt"/>
        <a:ea typeface="+mn-ea"/>
        <a:cs typeface="+mn-cs"/>
        <a:sym typeface="Aptos"/>
      </a:defRPr>
    </a:lvl3pPr>
    <a:lvl4pPr indent="685800" algn="r" rtl="1" latinLnBrk="0">
      <a:defRPr sz="1200">
        <a:latin typeface="+mn-lt"/>
        <a:ea typeface="+mn-ea"/>
        <a:cs typeface="+mn-cs"/>
        <a:sym typeface="Aptos"/>
      </a:defRPr>
    </a:lvl4pPr>
    <a:lvl5pPr indent="914400" algn="r" rtl="1" latinLnBrk="0">
      <a:defRPr sz="1200">
        <a:latin typeface="+mn-lt"/>
        <a:ea typeface="+mn-ea"/>
        <a:cs typeface="+mn-cs"/>
        <a:sym typeface="Aptos"/>
      </a:defRPr>
    </a:lvl5pPr>
    <a:lvl6pPr indent="1143000" algn="r" rtl="1" latinLnBrk="0">
      <a:defRPr sz="1200">
        <a:latin typeface="+mn-lt"/>
        <a:ea typeface="+mn-ea"/>
        <a:cs typeface="+mn-cs"/>
        <a:sym typeface="Aptos"/>
      </a:defRPr>
    </a:lvl6pPr>
    <a:lvl7pPr indent="1371600" algn="r" rtl="1" latinLnBrk="0">
      <a:defRPr sz="1200">
        <a:latin typeface="+mn-lt"/>
        <a:ea typeface="+mn-ea"/>
        <a:cs typeface="+mn-cs"/>
        <a:sym typeface="Aptos"/>
      </a:defRPr>
    </a:lvl7pPr>
    <a:lvl8pPr indent="1600200" algn="r" rtl="1" latinLnBrk="0">
      <a:defRPr sz="1200">
        <a:latin typeface="+mn-lt"/>
        <a:ea typeface="+mn-ea"/>
        <a:cs typeface="+mn-cs"/>
        <a:sym typeface="Aptos"/>
      </a:defRPr>
    </a:lvl8pPr>
    <a:lvl9pPr indent="1828800" algn="r" rtl="1" latinLnBrk="0">
      <a:defRPr sz="12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2400"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" name="مستوى النص الأول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3" name="عنصر نائب للصورة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مستوى النص الأول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3317143" y="6395577"/>
            <a:ext cx="264258" cy="28667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1pPr>
      <a:lvl2pPr marL="723900" marR="0" indent="-2667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2pPr>
      <a:lvl3pPr marL="1234439" marR="0" indent="-320039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3pPr>
      <a:lvl4pPr marL="1727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4pPr>
      <a:lvl5pPr marL="21844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5pPr>
      <a:lvl6pPr marL="26416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6pPr>
      <a:lvl7pPr marL="30988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7pPr>
      <a:lvl8pPr marL="35560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8pPr>
      <a:lvl9pPr marL="4013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2.jpe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3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Relationship Id="rId7" Type="http://schemas.openxmlformats.org/officeDocument/2006/relationships/image" Target="../media/image2.jpeg"/><Relationship Id="rId8" Type="http://schemas.openxmlformats.org/officeDocument/2006/relationships/image" Target="../media/image4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فيلم ملصق.png" descr="فيلم ملصق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318"/>
            <a:ext cx="3514952" cy="417229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هندسة…"/>
          <p:cNvSpPr/>
          <p:nvPr/>
        </p:nvSpPr>
        <p:spPr>
          <a:xfrm>
            <a:off x="9083354" y="385318"/>
            <a:ext cx="2630771" cy="47612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rtl="0">
              <a:defRPr b="1" sz="86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atin typeface="Arial"/>
                <a:ea typeface="Arial"/>
                <a:cs typeface="Arial"/>
                <a:sym typeface="Arial"/>
              </a:defRPr>
            </a:pPr>
            <a:r>
              <a:t>هندسة </a:t>
            </a:r>
          </a:p>
          <a:p>
            <a:pPr rtl="0">
              <a:defRPr b="1" sz="86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atin typeface="Arial"/>
                <a:ea typeface="Arial"/>
                <a:cs typeface="Arial"/>
                <a:sym typeface="Arial"/>
              </a:defRPr>
            </a:pPr>
            <a:r>
              <a:t>المثلث  </a:t>
            </a:r>
          </a:p>
        </p:txBody>
      </p:sp>
      <p:pic>
        <p:nvPicPr>
          <p:cNvPr id="96" name="فيلم ملصق.png" descr="فيلم ملصق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2099" y="1084779"/>
            <a:ext cx="4059570" cy="138668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مستطيل"/>
          <p:cNvSpPr/>
          <p:nvPr/>
        </p:nvSpPr>
        <p:spPr>
          <a:xfrm>
            <a:off x="127000" y="127000"/>
            <a:ext cx="11943581" cy="6604000"/>
          </a:xfrm>
          <a:prstGeom prst="rect">
            <a:avLst/>
          </a:prstGeom>
          <a:ln w="254000">
            <a:solidFill>
              <a:srgbClr val="FF9396"/>
            </a:solidFill>
          </a:ln>
        </p:spPr>
        <p:txBody>
          <a:bodyPr lIns="45719" rIns="45719" anchor="ctr"/>
          <a:lstStyle/>
          <a:p>
            <a:pPr rt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98" name="صورة 4" descr="صورة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32415" y="3429000"/>
            <a:ext cx="8900541" cy="3130239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مربع نص 5"/>
          <p:cNvSpPr txBox="1"/>
          <p:nvPr/>
        </p:nvSpPr>
        <p:spPr>
          <a:xfrm>
            <a:off x="900071" y="5537046"/>
            <a:ext cx="1714808" cy="820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400"/>
            </a:lvl1pPr>
          </a:lstStyle>
          <a:p>
            <a:pPr rtl="0">
              <a:defRPr/>
            </a:pPr>
            <a:r>
              <a:t>ح3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465" y="542772"/>
            <a:ext cx="11716068" cy="245115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مستطيل"/>
          <p:cNvSpPr/>
          <p:nvPr/>
        </p:nvSpPr>
        <p:spPr>
          <a:xfrm>
            <a:off x="127000" y="127000"/>
            <a:ext cx="11938000" cy="6604000"/>
          </a:xfrm>
          <a:prstGeom prst="rect">
            <a:avLst/>
          </a:prstGeom>
          <a:ln w="254000">
            <a:solidFill>
              <a:srgbClr val="FF9396"/>
            </a:solidFill>
          </a:ln>
        </p:spPr>
        <p:txBody>
          <a:bodyPr lIns="45719" rIns="45719" anchor="ctr"/>
          <a:lstStyle/>
          <a:p>
            <a:pPr rt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03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277" y="3215101"/>
            <a:ext cx="11474443" cy="2394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تجميع"/>
          <p:cNvGrpSpPr/>
          <p:nvPr/>
        </p:nvGrpSpPr>
        <p:grpSpPr>
          <a:xfrm>
            <a:off x="2276562" y="2926329"/>
            <a:ext cx="8780794" cy="3609606"/>
            <a:chOff x="0" y="0"/>
            <a:chExt cx="8780792" cy="3609604"/>
          </a:xfrm>
        </p:grpSpPr>
        <p:pic>
          <p:nvPicPr>
            <p:cNvPr id="105" name="صورة 6" descr="صورة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49594" y="67982"/>
              <a:ext cx="4258696" cy="411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صورة 8" descr="صورة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722677" y="0"/>
              <a:ext cx="1058116" cy="419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صورة 10" descr="صورة 10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2781" y="13115"/>
              <a:ext cx="2719620" cy="472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صورة 12" descr="صورة 1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42833" y="550635"/>
              <a:ext cx="3080834" cy="5246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صورة 14" descr="صورة 1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022094" y="1146971"/>
              <a:ext cx="4001572" cy="419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صورة 16" descr="صورة 1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49309" y="1638369"/>
              <a:ext cx="5502426" cy="507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صورة 18" descr="صورة 1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854965" y="2289147"/>
              <a:ext cx="2168700" cy="376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صورة 20" descr="صورة 20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48320" y="2260093"/>
              <a:ext cx="3252203" cy="507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صورة 22" descr="صورة 2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48320" y="3041195"/>
              <a:ext cx="3252203" cy="568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" name="صورة 24" descr="صورة 24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2203251"/>
              <a:ext cx="1145563" cy="6208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صورة 26" descr="صورة 2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77095" y="612694"/>
              <a:ext cx="1145564" cy="6208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7" name="صورة 4" descr="صورة 4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26223" y="164960"/>
            <a:ext cx="10539554" cy="2483912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مستطيل"/>
          <p:cNvSpPr/>
          <p:nvPr/>
        </p:nvSpPr>
        <p:spPr>
          <a:xfrm>
            <a:off x="127000" y="89871"/>
            <a:ext cx="11938000" cy="6604001"/>
          </a:xfrm>
          <a:prstGeom prst="rect">
            <a:avLst/>
          </a:prstGeom>
          <a:ln w="254000">
            <a:solidFill>
              <a:srgbClr val="FF9396"/>
            </a:solidFill>
          </a:ln>
        </p:spPr>
        <p:txBody>
          <a:bodyPr lIns="45719" rIns="45719" anchor="ctr"/>
          <a:lstStyle/>
          <a:p>
            <a:pPr rt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19" name="فيلم ملصق.png" descr="فيلم ملصق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148565" y="2926329"/>
            <a:ext cx="624246" cy="535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فيلم ملصق.png" descr="فيلم ملصق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711996" y="2926329"/>
            <a:ext cx="640963" cy="465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فيلم ملصق.png" descr="فيلم ملصق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354107" y="3429000"/>
            <a:ext cx="837544" cy="785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فيلم ملصق.png" descr="فيلم ملصق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148565" y="3948853"/>
            <a:ext cx="624246" cy="530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فيلم ملصق.png" descr="فيلم ملصق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512944" y="4601254"/>
            <a:ext cx="640306" cy="437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فيلم ملصق.png" descr="فيلم ملصق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5194899" y="4569839"/>
            <a:ext cx="700009" cy="402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فيلم ملصق.png" descr="فيلم ملصق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263318" y="5026852"/>
            <a:ext cx="770386" cy="70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فيلم ملصق.png" descr="فيلم ملصق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4978305" y="5948855"/>
            <a:ext cx="670206" cy="587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فيلم ملصق.png" descr="فيلم ملصق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127136" y="5109983"/>
            <a:ext cx="779853" cy="731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8"/>
      <p:bldP build="whole" bldLvl="1" animBg="1" rev="0" advAuto="0" spid="125" grpId="9"/>
      <p:bldP build="whole" bldLvl="1" animBg="1" rev="0" advAuto="0" spid="122" grpId="5"/>
      <p:bldP build="whole" bldLvl="1" animBg="1" rev="0" advAuto="0" spid="116" grpId="1"/>
      <p:bldP build="whole" bldLvl="1" animBg="1" rev="0" advAuto="0" spid="121" grpId="4"/>
      <p:bldP build="whole" bldLvl="1" animBg="1" rev="0" advAuto="0" spid="119" grpId="2"/>
      <p:bldP build="whole" bldLvl="1" animBg="1" rev="0" advAuto="0" spid="123" grpId="6"/>
      <p:bldP build="whole" bldLvl="1" animBg="1" rev="0" advAuto="0" spid="124" grpId="7"/>
      <p:bldP build="whole" bldLvl="1" animBg="1" rev="0" advAuto="0" spid="120" grpId="3"/>
      <p:bldP build="whole" bldLvl="1" animBg="1" rev="0" advAuto="0" spid="126" grpId="1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صورة 9" descr="صورة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0" y="274183"/>
            <a:ext cx="6258151" cy="1716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صورة 11" descr="صورة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303680"/>
            <a:ext cx="4277032" cy="4187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85302" y="1788568"/>
            <a:ext cx="6758774" cy="835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صورة 15" descr="صورة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36849" y="2637331"/>
            <a:ext cx="6266566" cy="600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صورة 17" descr="صورة 1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91254" y="3279540"/>
            <a:ext cx="5727904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صورة 21" descr="صورة 2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96000" y="4086168"/>
            <a:ext cx="5138081" cy="64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صورة 23" descr="صورة 2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47256" y="4841637"/>
            <a:ext cx="3771901" cy="64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صورة 25" descr="صورة 2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422337" y="5489337"/>
            <a:ext cx="3421739" cy="628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صورة 27" descr="صورة 27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55354" y="5464669"/>
            <a:ext cx="2295526" cy="695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صورة 29" descr="صورة 2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615474" y="6118118"/>
            <a:ext cx="1757488" cy="628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صورة 31" descr="صورة 31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291254" y="6084813"/>
            <a:ext cx="2588322" cy="69532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مربع نص 32"/>
          <p:cNvSpPr txBox="1"/>
          <p:nvPr/>
        </p:nvSpPr>
        <p:spPr>
          <a:xfrm>
            <a:off x="6946466" y="5458388"/>
            <a:ext cx="430151" cy="70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 rtl="0">
              <a:defRPr/>
            </a:pPr>
            <a:r>
              <a:t>،</a:t>
            </a:r>
          </a:p>
        </p:txBody>
      </p:sp>
      <p:pic>
        <p:nvPicPr>
          <p:cNvPr id="141" name="صورة 34" descr="صورة 34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019156" y="1962145"/>
            <a:ext cx="889060" cy="5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خط"/>
          <p:cNvSpPr/>
          <p:nvPr/>
        </p:nvSpPr>
        <p:spPr>
          <a:xfrm>
            <a:off x="1895230" y="766329"/>
            <a:ext cx="1650434" cy="967994"/>
          </a:xfrm>
          <a:prstGeom prst="line">
            <a:avLst/>
          </a:prstGeom>
          <a:ln w="508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خط"/>
          <p:cNvSpPr/>
          <p:nvPr/>
        </p:nvSpPr>
        <p:spPr>
          <a:xfrm flipV="1">
            <a:off x="503975" y="1741199"/>
            <a:ext cx="3102000" cy="2233063"/>
          </a:xfrm>
          <a:prstGeom prst="line">
            <a:avLst/>
          </a:prstGeom>
          <a:ln w="508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سهم"/>
          <p:cNvSpPr/>
          <p:nvPr/>
        </p:nvSpPr>
        <p:spPr>
          <a:xfrm rot="18463434">
            <a:off x="748583" y="2109877"/>
            <a:ext cx="2294122" cy="311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121" y="7344"/>
                </a:moveTo>
                <a:lnTo>
                  <a:pt x="10121" y="0"/>
                </a:lnTo>
                <a:lnTo>
                  <a:pt x="21600" y="10800"/>
                </a:lnTo>
                <a:lnTo>
                  <a:pt x="10121" y="21600"/>
                </a:lnTo>
                <a:lnTo>
                  <a:pt x="10121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AA5224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0"/>
      <p:bldP build="whole" bldLvl="1" animBg="1" rev="0" advAuto="0" spid="139" grpId="11"/>
      <p:bldP build="whole" bldLvl="1" animBg="1" rev="0" advAuto="0" spid="144" grpId="1"/>
      <p:bldP build="whole" bldLvl="1" animBg="1" rev="0" advAuto="0" spid="132" grpId="3"/>
      <p:bldP build="whole" bldLvl="1" animBg="1" rev="0" advAuto="0" spid="134" grpId="5"/>
      <p:bldP build="whole" bldLvl="1" animBg="1" rev="0" advAuto="0" spid="133" grpId="4"/>
      <p:bldP build="whole" bldLvl="1" animBg="1" rev="0" advAuto="0" spid="135" grpId="6"/>
      <p:bldP build="whole" bldLvl="1" animBg="1" rev="0" advAuto="0" spid="131" grpId="2"/>
      <p:bldP build="whole" bldLvl="1" animBg="1" rev="0" advAuto="0" spid="140" grpId="8"/>
      <p:bldP build="whole" bldLvl="1" animBg="1" rev="0" advAuto="0" spid="136" grpId="7"/>
      <p:bldP build="whole" bldLvl="1" animBg="1" rev="0" advAuto="0" spid="137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صورة 8" descr="صورة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6968" y="759177"/>
            <a:ext cx="7117676" cy="1934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صورة 10" descr="صورة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355" y="115039"/>
            <a:ext cx="4114319" cy="2579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صورة 12" descr="صورة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14233" y="122412"/>
            <a:ext cx="2124076" cy="64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صورة 6" descr="صورة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85298" y="2813867"/>
            <a:ext cx="1599346" cy="615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3700.jpeg" descr="IMG_3700.jpeg"/>
          <p:cNvPicPr>
            <a:picLocks noChangeAspect="1"/>
          </p:cNvPicPr>
          <p:nvPr/>
        </p:nvPicPr>
        <p:blipFill>
          <a:blip r:embed="rId6">
            <a:extLst/>
          </a:blip>
          <a:srcRect l="0" t="4201" r="0" b="70206"/>
          <a:stretch>
            <a:fillRect/>
          </a:stretch>
        </p:blipFill>
        <p:spPr>
          <a:xfrm>
            <a:off x="11373140" y="3507233"/>
            <a:ext cx="330325" cy="290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فيلم ملصق.png" descr="فيلم ملصق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56854" y="3445330"/>
            <a:ext cx="1493606" cy="3333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تجميع"/>
          <p:cNvGrpSpPr/>
          <p:nvPr/>
        </p:nvGrpSpPr>
        <p:grpSpPr>
          <a:xfrm>
            <a:off x="7241629" y="3611959"/>
            <a:ext cx="4206098" cy="1636825"/>
            <a:chOff x="0" y="0"/>
            <a:chExt cx="4206097" cy="1636823"/>
          </a:xfrm>
        </p:grpSpPr>
        <p:sp>
          <p:nvSpPr>
            <p:cNvPr id="152" name="TextBox 43"/>
            <p:cNvSpPr txBox="1"/>
            <p:nvPr/>
          </p:nvSpPr>
          <p:spPr>
            <a:xfrm>
              <a:off x="0" y="0"/>
              <a:ext cx="4206098" cy="997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rtl="0">
                <a:lnSpc>
                  <a:spcPts val="5100"/>
                </a:lnSpc>
                <a:defRPr b="1" sz="2000">
                  <a:solidFill>
                    <a:srgbClr val="2355C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ه و = ـــــــــــــــــــــــــ  x  </a:t>
              </a:r>
              <a:r>
                <a:t>    </a:t>
              </a:r>
              <a:r>
                <a:rPr sz="2500">
                  <a:solidFill>
                    <a:srgbClr val="B51A00"/>
                  </a:solidFill>
                </a:rPr>
                <a:t>نظريه</a:t>
              </a:r>
              <a:r>
                <a:t> </a:t>
              </a:r>
            </a:p>
          </p:txBody>
        </p:sp>
        <p:pic>
          <p:nvPicPr>
            <p:cNvPr id="153" name="فيلم ملصق.png" descr="فيلم ملصق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16967" y="0"/>
              <a:ext cx="589131" cy="282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IMG_3700.jpeg" descr="IMG_3700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66266" r="0" b="0"/>
            <a:stretch>
              <a:fillRect/>
            </a:stretch>
          </p:blipFill>
          <p:spPr>
            <a:xfrm>
              <a:off x="4013354" y="565783"/>
              <a:ext cx="192741" cy="2233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١…"/>
            <p:cNvSpPr txBox="1"/>
            <p:nvPr/>
          </p:nvSpPr>
          <p:spPr>
            <a:xfrm>
              <a:off x="2244484" y="358267"/>
              <a:ext cx="869801" cy="12785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/>
            <a:p>
              <a:pPr algn="ctr" defTabSz="609600" rtl="0">
                <a:defRPr b="1" sz="2000">
                  <a:solidFill>
                    <a:srgbClr val="2355C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١</a:t>
              </a:r>
            </a:p>
            <a:p>
              <a:pPr algn="ctr" defTabSz="609600" rtl="0">
                <a:defRPr b="1" sz="2000">
                  <a:solidFill>
                    <a:srgbClr val="2355C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٢</a:t>
              </a:r>
            </a:p>
          </p:txBody>
        </p:sp>
      </p:grpSp>
      <p:pic>
        <p:nvPicPr>
          <p:cNvPr id="157" name="IMG_3700.jpeg" descr="IMG_3700.jpeg"/>
          <p:cNvPicPr>
            <a:picLocks noChangeAspect="1"/>
          </p:cNvPicPr>
          <p:nvPr/>
        </p:nvPicPr>
        <p:blipFill>
          <a:blip r:embed="rId6">
            <a:extLst/>
          </a:blip>
          <a:srcRect l="0" t="4201" r="0" b="70206"/>
          <a:stretch>
            <a:fillRect/>
          </a:stretch>
        </p:blipFill>
        <p:spPr>
          <a:xfrm>
            <a:off x="11826495" y="4918181"/>
            <a:ext cx="206856" cy="181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فيلم ملصق.png" descr="فيلم ملصق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33146" y="4596967"/>
            <a:ext cx="3402268" cy="523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فيلم ملصق.png" descr="فيلم ملصق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10138" y="4744480"/>
            <a:ext cx="2115668" cy="435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فيلم ملصق.png" descr="فيلم ملصق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962898" y="3400990"/>
            <a:ext cx="2340914" cy="6270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تجميع"/>
          <p:cNvGrpSpPr/>
          <p:nvPr/>
        </p:nvGrpSpPr>
        <p:grpSpPr>
          <a:xfrm>
            <a:off x="7687783" y="5120392"/>
            <a:ext cx="4220286" cy="1383747"/>
            <a:chOff x="0" y="0"/>
            <a:chExt cx="4220284" cy="1383745"/>
          </a:xfrm>
        </p:grpSpPr>
        <p:sp>
          <p:nvSpPr>
            <p:cNvPr id="161" name="TextBox 43"/>
            <p:cNvSpPr txBox="1"/>
            <p:nvPr/>
          </p:nvSpPr>
          <p:spPr>
            <a:xfrm>
              <a:off x="0" y="0"/>
              <a:ext cx="4220285" cy="843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rtl="0">
                <a:lnSpc>
                  <a:spcPts val="5100"/>
                </a:lnSpc>
                <a:defRPr b="1" sz="2000">
                  <a:solidFill>
                    <a:srgbClr val="2355C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ب د  = ـــــــــــــــــــــــــ  x  </a:t>
              </a:r>
              <a:r>
                <a:t>    </a:t>
              </a:r>
              <a:r>
                <a:rPr sz="2400">
                  <a:solidFill>
                    <a:srgbClr val="B51A00"/>
                  </a:solidFill>
                </a:rPr>
                <a:t>نظريه</a:t>
              </a:r>
              <a:r>
                <a:t> </a:t>
              </a:r>
            </a:p>
          </p:txBody>
        </p:sp>
        <p:pic>
          <p:nvPicPr>
            <p:cNvPr id="162" name="فيلم ملصق.png" descr="فيلم ملصق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31155" y="0"/>
              <a:ext cx="589130" cy="282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IMG_3700.jpeg" descr="IMG_3700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66266" r="0" b="0"/>
            <a:stretch>
              <a:fillRect/>
            </a:stretch>
          </p:blipFill>
          <p:spPr>
            <a:xfrm>
              <a:off x="4057342" y="478304"/>
              <a:ext cx="162941" cy="1888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١…"/>
            <p:cNvSpPr txBox="1"/>
            <p:nvPr/>
          </p:nvSpPr>
          <p:spPr>
            <a:xfrm>
              <a:off x="2261654" y="302873"/>
              <a:ext cx="735316" cy="1080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/>
            <a:p>
              <a:pPr algn="ctr" defTabSz="609600" rtl="0">
                <a:defRPr b="1" sz="2000">
                  <a:solidFill>
                    <a:srgbClr val="2355C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١</a:t>
              </a:r>
            </a:p>
            <a:p>
              <a:pPr algn="ctr" defTabSz="609600" rtl="0">
                <a:defRPr b="1" sz="2000">
                  <a:solidFill>
                    <a:srgbClr val="2355C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٢</a:t>
              </a:r>
            </a:p>
          </p:txBody>
        </p:sp>
      </p:grpSp>
      <p:grpSp>
        <p:nvGrpSpPr>
          <p:cNvPr id="168" name="تجميع"/>
          <p:cNvGrpSpPr/>
          <p:nvPr/>
        </p:nvGrpSpPr>
        <p:grpSpPr>
          <a:xfrm>
            <a:off x="7146726" y="5689339"/>
            <a:ext cx="4299001" cy="1019580"/>
            <a:chOff x="0" y="0"/>
            <a:chExt cx="4299000" cy="1019579"/>
          </a:xfrm>
        </p:grpSpPr>
        <p:sp>
          <p:nvSpPr>
            <p:cNvPr id="166" name="TextBox 43"/>
            <p:cNvSpPr txBox="1"/>
            <p:nvPr/>
          </p:nvSpPr>
          <p:spPr>
            <a:xfrm>
              <a:off x="0" y="0"/>
              <a:ext cx="4299001" cy="10195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609600">
                <a:lnSpc>
                  <a:spcPts val="5100"/>
                </a:lnSpc>
                <a:defRPr b="1" sz="2400">
                  <a:solidFill>
                    <a:srgbClr val="2355C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من (١) ،(٢)    و ه  = ب د       </a:t>
              </a:r>
            </a:p>
          </p:txBody>
        </p:sp>
        <p:pic>
          <p:nvPicPr>
            <p:cNvPr id="167" name="IMG_3700.jpeg" descr="IMG_3700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66266" r="0" b="0"/>
            <a:stretch>
              <a:fillRect/>
            </a:stretch>
          </p:blipFill>
          <p:spPr>
            <a:xfrm>
              <a:off x="4102000" y="578280"/>
              <a:ext cx="196998" cy="228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9" name="مستطيل"/>
          <p:cNvSpPr/>
          <p:nvPr/>
        </p:nvSpPr>
        <p:spPr>
          <a:xfrm>
            <a:off x="127000" y="98990"/>
            <a:ext cx="11938000" cy="6604001"/>
          </a:xfrm>
          <a:prstGeom prst="rect">
            <a:avLst/>
          </a:prstGeom>
          <a:ln w="254000">
            <a:solidFill>
              <a:srgbClr val="FF9396"/>
            </a:solidFill>
          </a:ln>
        </p:spPr>
        <p:txBody>
          <a:bodyPr lIns="45719" rIns="45719" anchor="ctr"/>
          <a:lstStyle/>
          <a:p>
            <a:pPr rt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0" name="ص ١٦٠"/>
          <p:cNvSpPr/>
          <p:nvPr/>
        </p:nvSpPr>
        <p:spPr>
          <a:xfrm>
            <a:off x="4432207" y="285204"/>
            <a:ext cx="1986087" cy="667304"/>
          </a:xfrm>
          <a:prstGeom prst="rect">
            <a:avLst/>
          </a:prstGeom>
          <a:ln w="50800">
            <a:solidFill>
              <a:srgbClr val="FFB5A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rtl="0">
              <a:defRPr b="1" sz="3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ص ١٦٠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3"/>
      <p:bldP build="whole" bldLvl="1" animBg="1" rev="0" advAuto="0" spid="156" grpId="5"/>
      <p:bldP build="whole" bldLvl="1" animBg="1" rev="0" advAuto="0" spid="158" grpId="6"/>
      <p:bldP build="whole" bldLvl="1" animBg="1" rev="0" advAuto="0" spid="159" grpId="7"/>
      <p:bldP build="whole" bldLvl="1" animBg="1" rev="0" advAuto="0" spid="149" grpId="1"/>
      <p:bldP build="whole" bldLvl="1" animBg="1" rev="0" advAuto="0" spid="151" grpId="4"/>
      <p:bldP build="whole" bldLvl="1" animBg="1" rev="0" advAuto="0" spid="168" grpId="9"/>
      <p:bldP build="whole" bldLvl="1" animBg="1" rev="0" advAuto="0" spid="150" grpId="2"/>
      <p:bldP build="whole" bldLvl="1" animBg="1" rev="0" advAuto="0" spid="165" grpId="8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8" descr="صورة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5173" y="276225"/>
            <a:ext cx="6545827" cy="1360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صورة 10" descr="صورة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233" y="481111"/>
            <a:ext cx="3533062" cy="3604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فيلم ملصق.png" descr="فيلم ملصق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66926" y="2141625"/>
            <a:ext cx="4390722" cy="675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صورة 6" descr="صورة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11654" y="1602216"/>
            <a:ext cx="1599346" cy="61513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مستطيل"/>
          <p:cNvSpPr/>
          <p:nvPr/>
        </p:nvSpPr>
        <p:spPr>
          <a:xfrm>
            <a:off x="2647883" y="4952090"/>
            <a:ext cx="2697860" cy="1920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b="1" sz="3600"/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177" name="ق (أ ) =٦٠"/>
          <p:cNvSpPr txBox="1"/>
          <p:nvPr/>
        </p:nvSpPr>
        <p:spPr>
          <a:xfrm>
            <a:off x="5724577" y="2217349"/>
            <a:ext cx="1511708" cy="52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rtl="0">
              <a:defRPr b="1" sz="3600"/>
            </a:pPr>
            <a:r>
              <a:rPr sz="2500"/>
              <a:t>ق (أ ) =٦٠</a:t>
            </a:r>
            <a:r>
              <a:rPr sz="2700"/>
              <a:t> </a:t>
            </a:r>
          </a:p>
        </p:txBody>
      </p:sp>
      <p:sp>
        <p:nvSpPr>
          <p:cNvPr id="178" name="، ق (ج  ) =٣٠"/>
          <p:cNvSpPr txBox="1"/>
          <p:nvPr/>
        </p:nvSpPr>
        <p:spPr>
          <a:xfrm>
            <a:off x="3715937" y="2213146"/>
            <a:ext cx="1977998" cy="532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rtl="0">
              <a:defRPr b="1" sz="3600"/>
            </a:pPr>
            <a:r>
              <a:rPr sz="2700"/>
              <a:t>، </a:t>
            </a:r>
            <a:r>
              <a:rPr sz="2600"/>
              <a:t>ق (ج  ) =٣٠ </a:t>
            </a:r>
          </a:p>
        </p:txBody>
      </p:sp>
      <p:grpSp>
        <p:nvGrpSpPr>
          <p:cNvPr id="183" name="تجميع"/>
          <p:cNvGrpSpPr/>
          <p:nvPr/>
        </p:nvGrpSpPr>
        <p:grpSpPr>
          <a:xfrm>
            <a:off x="7514321" y="2858886"/>
            <a:ext cx="4206098" cy="1993064"/>
            <a:chOff x="0" y="0"/>
            <a:chExt cx="4206097" cy="1993062"/>
          </a:xfrm>
        </p:grpSpPr>
        <p:sp>
          <p:nvSpPr>
            <p:cNvPr id="179" name="TextBox 43"/>
            <p:cNvSpPr txBox="1"/>
            <p:nvPr/>
          </p:nvSpPr>
          <p:spPr>
            <a:xfrm>
              <a:off x="0" y="0"/>
              <a:ext cx="4206098" cy="997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rtl="0">
                <a:lnSpc>
                  <a:spcPts val="5100"/>
                </a:lnSpc>
                <a:defRPr b="1" sz="2000">
                  <a:solidFill>
                    <a:srgbClr val="2355C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300"/>
                <a:t>أ  ب = ـــــــــــــــــــــــــ  x  </a:t>
              </a:r>
              <a:r>
                <a:t>    </a:t>
              </a:r>
              <a:r>
                <a:rPr sz="2500">
                  <a:solidFill>
                    <a:srgbClr val="B51A00"/>
                  </a:solidFill>
                </a:rPr>
                <a:t>نتيجه</a:t>
              </a:r>
              <a:r>
                <a:t> </a:t>
              </a:r>
            </a:p>
          </p:txBody>
        </p:sp>
        <p:pic>
          <p:nvPicPr>
            <p:cNvPr id="180" name="فيلم ملصق.png" descr="فيلم ملصق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16967" y="0"/>
              <a:ext cx="589131" cy="282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G_3700.jpeg" descr="IMG_3700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66266" r="0" b="0"/>
            <a:stretch>
              <a:fillRect/>
            </a:stretch>
          </p:blipFill>
          <p:spPr>
            <a:xfrm>
              <a:off x="4013354" y="565783"/>
              <a:ext cx="192741" cy="2233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١…"/>
            <p:cNvSpPr txBox="1"/>
            <p:nvPr/>
          </p:nvSpPr>
          <p:spPr>
            <a:xfrm>
              <a:off x="2255454" y="389078"/>
              <a:ext cx="891739" cy="1603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/>
            <a:p>
              <a:pPr algn="ctr" defTabSz="609600" rtl="0">
                <a:defRPr b="1" sz="2000">
                  <a:solidFill>
                    <a:srgbClr val="2355C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١</a:t>
              </a:r>
            </a:p>
            <a:p>
              <a:pPr algn="ctr" defTabSz="609600" rtl="0">
                <a:defRPr b="1" sz="2000">
                  <a:solidFill>
                    <a:srgbClr val="2355C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٢</a:t>
              </a:r>
            </a:p>
          </p:txBody>
        </p:sp>
      </p:grpSp>
      <p:sp>
        <p:nvSpPr>
          <p:cNvPr id="184" name="TextBox 43"/>
          <p:cNvSpPr txBox="1"/>
          <p:nvPr/>
        </p:nvSpPr>
        <p:spPr>
          <a:xfrm>
            <a:off x="7221489" y="3597829"/>
            <a:ext cx="5321708" cy="1029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609600">
              <a:lnSpc>
                <a:spcPts val="5100"/>
              </a:lnSpc>
              <a:defRPr b="1"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 ه +١١=٢ (٢ ه +٥) </a:t>
            </a:r>
          </a:p>
        </p:txBody>
      </p:sp>
      <p:sp>
        <p:nvSpPr>
          <p:cNvPr id="185" name="TextBox 43"/>
          <p:cNvSpPr txBox="1"/>
          <p:nvPr/>
        </p:nvSpPr>
        <p:spPr>
          <a:xfrm>
            <a:off x="7779294" y="4285572"/>
            <a:ext cx="4206098" cy="666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609600">
              <a:lnSpc>
                <a:spcPts val="5100"/>
              </a:lnSpc>
              <a:defRPr b="1"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 ه +١١=٤ ه +١٠  </a:t>
            </a:r>
          </a:p>
        </p:txBody>
      </p:sp>
      <p:sp>
        <p:nvSpPr>
          <p:cNvPr id="186" name="TextBox 43"/>
          <p:cNvSpPr txBox="1"/>
          <p:nvPr/>
        </p:nvSpPr>
        <p:spPr>
          <a:xfrm>
            <a:off x="7779294" y="4851949"/>
            <a:ext cx="4206098" cy="1202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609600" rtl="0">
              <a:lnSpc>
                <a:spcPts val="5100"/>
              </a:lnSpc>
              <a:defRPr b="1" sz="2600">
                <a:latin typeface="Calibri"/>
                <a:ea typeface="Calibri"/>
                <a:cs typeface="Calibri"/>
                <a:sym typeface="Calibri"/>
              </a:defRPr>
            </a:pPr>
            <a:r>
              <a:t>٤ ه _ ٣ ه =١١_١٠</a:t>
            </a:r>
          </a:p>
          <a:p>
            <a:pPr algn="ctr" defTabSz="609600" rtl="0">
              <a:lnSpc>
                <a:spcPts val="5100"/>
              </a:lnSpc>
              <a:defRPr b="1" sz="2600">
                <a:latin typeface="Calibri"/>
                <a:ea typeface="Calibri"/>
                <a:cs typeface="Calibri"/>
                <a:sym typeface="Calibri"/>
              </a:defRPr>
            </a:pPr>
            <a:r>
              <a:t>ه=١ </a:t>
            </a:r>
          </a:p>
        </p:txBody>
      </p:sp>
      <p:sp>
        <p:nvSpPr>
          <p:cNvPr id="187" name="TextBox 43"/>
          <p:cNvSpPr txBox="1"/>
          <p:nvPr/>
        </p:nvSpPr>
        <p:spPr>
          <a:xfrm>
            <a:off x="7604902" y="6007670"/>
            <a:ext cx="4206098" cy="666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609600">
              <a:lnSpc>
                <a:spcPts val="5100"/>
              </a:lnSpc>
              <a:defRPr b="1"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 ب = ١x٢ +٥=٧</a:t>
            </a:r>
          </a:p>
        </p:txBody>
      </p:sp>
      <p:pic>
        <p:nvPicPr>
          <p:cNvPr id="188" name="فيلم ملصق.png" descr="فيلم ملصق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538086" y="2691237"/>
            <a:ext cx="2898826" cy="62117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ص ١٦٠"/>
          <p:cNvSpPr/>
          <p:nvPr/>
        </p:nvSpPr>
        <p:spPr>
          <a:xfrm>
            <a:off x="3232320" y="456616"/>
            <a:ext cx="1986086" cy="667305"/>
          </a:xfrm>
          <a:prstGeom prst="rect">
            <a:avLst/>
          </a:prstGeom>
          <a:ln w="50800">
            <a:solidFill>
              <a:srgbClr val="FFB5A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rtl="0">
              <a:defRPr b="1" sz="3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ص ١٦٠</a:t>
            </a:r>
          </a:p>
        </p:txBody>
      </p:sp>
      <p:sp>
        <p:nvSpPr>
          <p:cNvPr id="190" name="مستطيل"/>
          <p:cNvSpPr/>
          <p:nvPr/>
        </p:nvSpPr>
        <p:spPr>
          <a:xfrm>
            <a:off x="127000" y="127000"/>
            <a:ext cx="11938000" cy="6604000"/>
          </a:xfrm>
          <a:prstGeom prst="rect">
            <a:avLst/>
          </a:prstGeom>
          <a:ln w="254000">
            <a:solidFill>
              <a:srgbClr val="FF9396"/>
            </a:solidFill>
          </a:ln>
        </p:spPr>
        <p:txBody>
          <a:bodyPr lIns="45719" rIns="45719" anchor="ctr"/>
          <a:lstStyle/>
          <a:p>
            <a:pPr rt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5"/>
      <p:bldP build="whole" bldLvl="1" animBg="1" rev="0" advAuto="0" spid="175" grpId="1"/>
      <p:bldP build="whole" bldLvl="1" animBg="1" rev="0" advAuto="0" spid="178" grpId="4"/>
      <p:bldP build="whole" bldLvl="1" animBg="1" rev="0" advAuto="0" spid="176" grpId="10"/>
      <p:bldP build="whole" bldLvl="1" animBg="1" rev="0" advAuto="0" spid="188" grpId="11"/>
      <p:bldP build="whole" bldLvl="1" animBg="1" rev="0" advAuto="0" spid="185" grpId="7"/>
      <p:bldP build="whole" bldLvl="1" animBg="1" rev="0" advAuto="0" spid="187" grpId="9"/>
      <p:bldP build="whole" bldLvl="1" animBg="1" rev="0" advAuto="0" spid="184" grpId="6"/>
      <p:bldP build="whole" bldLvl="1" animBg="1" rev="0" advAuto="0" spid="174" grpId="2"/>
      <p:bldP build="whole" bldLvl="1" animBg="1" rev="0" advAuto="0" spid="186" grpId="8"/>
      <p:bldP build="whole" bldLvl="1" animBg="1" rev="0" advAuto="0" spid="17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مستطيل"/>
          <p:cNvSpPr/>
          <p:nvPr/>
        </p:nvSpPr>
        <p:spPr>
          <a:xfrm>
            <a:off x="57675" y="127000"/>
            <a:ext cx="12076650" cy="6632575"/>
          </a:xfrm>
          <a:prstGeom prst="rect">
            <a:avLst/>
          </a:prstGeom>
          <a:ln w="254000">
            <a:solidFill>
              <a:srgbClr val="FF9396"/>
            </a:solidFill>
          </a:ln>
        </p:spPr>
        <p:txBody>
          <a:bodyPr lIns="45719" rIns="45719" anchor="ctr"/>
          <a:lstStyle/>
          <a:p>
            <a:pPr rt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5312" y="1628775"/>
            <a:ext cx="6892926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2" y="552450"/>
            <a:ext cx="2768601" cy="2600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s_92[1]" descr="images_92[1]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26362" y="433387"/>
            <a:ext cx="2574926" cy="2447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smile121zj" descr="smile121zj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9000" y="4111625"/>
            <a:ext cx="3302000" cy="2444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82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2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22"/>
                            </p:stCondLst>
                            <p:childTnLst>
                              <p:par>
                                <p:cTn id="17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3"/>
      <p:bldP build="whole" bldLvl="1" animBg="1" rev="0" advAuto="0" spid="194" grpId="1"/>
      <p:bldP build="whole" bldLvl="1" animBg="1" rev="0" advAuto="0" spid="195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