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77" r:id="rId2"/>
    <p:sldId id="278" r:id="rId3"/>
    <p:sldId id="261" r:id="rId4"/>
    <p:sldId id="279" r:id="rId5"/>
    <p:sldId id="280" r:id="rId6"/>
    <p:sldId id="281" r:id="rId7"/>
    <p:sldId id="282" r:id="rId8"/>
    <p:sldId id="285" r:id="rId9"/>
    <p:sldId id="286" r:id="rId10"/>
    <p:sldId id="283" r:id="rId11"/>
    <p:sldId id="289" r:id="rId12"/>
    <p:sldId id="288" r:id="rId13"/>
    <p:sldId id="28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1474" autoAdjust="0"/>
  </p:normalViewPr>
  <p:slideViewPr>
    <p:cSldViewPr snapToGrid="0">
      <p:cViewPr>
        <p:scale>
          <a:sx n="70" d="100"/>
          <a:sy n="70" d="100"/>
        </p:scale>
        <p:origin x="-130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097F06-3B5A-4B04-937F-BF0CB73DA8B0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BFF950-941D-42BC-A4FA-170A7C80AC0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17222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BBCF47-5791-4D4B-A642-AEF2F7211531}" type="datetimeFigureOut">
              <a:rPr lang="ar-SA" smtClean="0"/>
              <a:pPr/>
              <a:t>04/07/1434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976A76-FCB7-4542-930D-8873B30A9F91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../../&#1593;&#1585;&#1590;%20&#1605;&#1588;&#1585;&#1608;&#1593;%20&#1575;&#1604;&#1576;&#1585;&#1605;&#1580;&#1610;&#1575;&#1578;%20-%20&#1575;&#1604;&#1578;&#1608;&#1580;&#1610;&#1607;.pptx" TargetMode="Externa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ekramy20121120\92011\كتاب العاشر\حوسبة 10\صورة1.png"/>
          <p:cNvPicPr>
            <a:picLocks noChangeAspect="1" noChangeArrowheads="1"/>
          </p:cNvPicPr>
          <p:nvPr/>
        </p:nvPicPr>
        <p:blipFill>
          <a:blip r:embed="rId2"/>
          <a:srcRect l="3147" t="1626" r="4023" b="2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evel 6">
            <a:hlinkClick r:id="rId3" action="ppaction://hlinkpres?slideindex=15&amp;slidetitle=Slide 15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الفهرس</a:t>
            </a:r>
            <a:endParaRPr lang="en-GB" b="1" dirty="0"/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60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lt1"/>
                </a:solidFill>
              </a:rPr>
              <a:pPr algn="ctr"/>
              <a:t>13/05/2013 09:44 م</a:t>
            </a:fld>
            <a:endParaRPr lang="ar-SA" sz="2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588" y="440185"/>
            <a:ext cx="8408071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( 8 </a:t>
            </a:r>
            <a:r>
              <a:rPr lang="ar-KW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ـ</a:t>
            </a:r>
            <a:r>
              <a:rPr lang="ar-KW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1 ) دائرة الوحدة في المستوى </a:t>
            </a:r>
            <a:r>
              <a:rPr lang="ar-KW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الإحداثي</a:t>
            </a:r>
            <a:endParaRPr lang="ar-KW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KW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والدوال </a:t>
            </a:r>
            <a:r>
              <a:rPr lang="ar-KW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المثلثية</a:t>
            </a:r>
            <a:r>
              <a:rPr lang="ar-KW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الدائرية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85438" y="1935577"/>
            <a:ext cx="2396358" cy="4729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التمارين الأساسية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1538" y="1953040"/>
            <a:ext cx="2364827" cy="4729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التمارين </a:t>
            </a:r>
            <a:r>
              <a:rPr lang="ar-KW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التعزيزية</a:t>
            </a:r>
            <a:endParaRPr lang="en-GB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Bevel 19">
            <a:hlinkClick r:id="rId4" action="ppaction://hlinksldjump"/>
          </p:cNvPr>
          <p:cNvSpPr/>
          <p:nvPr/>
        </p:nvSpPr>
        <p:spPr>
          <a:xfrm>
            <a:off x="7823192" y="2583459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5" name="Bevel 34">
            <a:hlinkClick r:id="rId4" action="ppaction://hlinksldjump"/>
          </p:cNvPr>
          <p:cNvSpPr/>
          <p:nvPr/>
        </p:nvSpPr>
        <p:spPr>
          <a:xfrm>
            <a:off x="7201638" y="2586752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6" name="Bevel 35">
            <a:hlinkClick r:id="rId5" action="ppaction://hlinksldjump"/>
          </p:cNvPr>
          <p:cNvSpPr/>
          <p:nvPr/>
        </p:nvSpPr>
        <p:spPr>
          <a:xfrm>
            <a:off x="6561786" y="2586752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Bevel 29">
            <a:hlinkClick r:id="rId6" action="ppaction://hlinksldjump"/>
          </p:cNvPr>
          <p:cNvSpPr/>
          <p:nvPr/>
        </p:nvSpPr>
        <p:spPr>
          <a:xfrm>
            <a:off x="5924630" y="2597728"/>
            <a:ext cx="540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1" name="Bevel 30">
            <a:hlinkClick r:id="rId7" action="ppaction://hlinksldjump"/>
          </p:cNvPr>
          <p:cNvSpPr/>
          <p:nvPr/>
        </p:nvSpPr>
        <p:spPr>
          <a:xfrm>
            <a:off x="5962640" y="3214694"/>
            <a:ext cx="2426061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 ، 6 ، 7 ، 8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1" name="Bevel 40">
            <a:hlinkClick r:id="rId8" action="ppaction://hlinksldjump"/>
          </p:cNvPr>
          <p:cNvSpPr/>
          <p:nvPr/>
        </p:nvSpPr>
        <p:spPr>
          <a:xfrm>
            <a:off x="5897880" y="3881627"/>
            <a:ext cx="257556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12 ، 13 ، 14 ، 15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3" name="Bevel 42">
            <a:hlinkClick r:id="rId9" action="ppaction://hlinksldjump"/>
          </p:cNvPr>
          <p:cNvSpPr/>
          <p:nvPr/>
        </p:nvSpPr>
        <p:spPr>
          <a:xfrm>
            <a:off x="7613927" y="4495291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16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5" name="Bevel 54">
            <a:hlinkClick r:id="rId10" action="ppaction://hlinksldjump"/>
          </p:cNvPr>
          <p:cNvSpPr/>
          <p:nvPr/>
        </p:nvSpPr>
        <p:spPr>
          <a:xfrm>
            <a:off x="6864667" y="4498058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17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6" name="Bevel 55">
            <a:hlinkClick r:id="rId11" action="ppaction://hlinksldjump"/>
          </p:cNvPr>
          <p:cNvSpPr/>
          <p:nvPr/>
        </p:nvSpPr>
        <p:spPr>
          <a:xfrm>
            <a:off x="7648976" y="5175973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19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7" name="Bevel 56">
            <a:hlinkClick r:id="rId12" action="ppaction://hlinksldjump"/>
          </p:cNvPr>
          <p:cNvSpPr/>
          <p:nvPr/>
        </p:nvSpPr>
        <p:spPr>
          <a:xfrm>
            <a:off x="6105693" y="4501596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18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8" name="Bevel 57">
            <a:hlinkClick r:id="" action="ppaction://noaction"/>
          </p:cNvPr>
          <p:cNvSpPr/>
          <p:nvPr/>
        </p:nvSpPr>
        <p:spPr>
          <a:xfrm>
            <a:off x="6889377" y="5182282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20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9" name="Bevel 58">
            <a:hlinkClick r:id="" action="ppaction://noaction"/>
          </p:cNvPr>
          <p:cNvSpPr/>
          <p:nvPr/>
        </p:nvSpPr>
        <p:spPr>
          <a:xfrm>
            <a:off x="6139163" y="5197522"/>
            <a:ext cx="684000" cy="576000"/>
          </a:xfrm>
          <a:prstGeom prst="bevel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21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67006" t="30297" r="14932" b="35821"/>
          <a:stretch>
            <a:fillRect/>
          </a:stretch>
        </p:blipFill>
        <p:spPr bwMode="auto">
          <a:xfrm>
            <a:off x="6711558" y="1433015"/>
            <a:ext cx="2432442" cy="542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/>
          <a:srcRect l="5454" t="22201" r="14932" b="69403"/>
          <a:stretch>
            <a:fillRect/>
          </a:stretch>
        </p:blipFill>
        <p:spPr bwMode="auto">
          <a:xfrm>
            <a:off x="0" y="423081"/>
            <a:ext cx="9144000" cy="11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Flowchart: Alternate Process 52"/>
          <p:cNvSpPr/>
          <p:nvPr/>
        </p:nvSpPr>
        <p:spPr>
          <a:xfrm>
            <a:off x="5312392" y="1802503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الثالث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3971499" y="1816152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3357350" y="1829799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2129051" y="1843446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614149" y="1829799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5421575" y="3153631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الثاني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4080682" y="3167280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3466533" y="3180927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2238234" y="3194574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723332" y="3180927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6100550" y="4149919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ــ135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Flowchart: Alternate Process 63"/>
          <p:cNvSpPr/>
          <p:nvPr/>
        </p:nvSpPr>
        <p:spPr>
          <a:xfrm>
            <a:off x="5486401" y="4163566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Flowchart: Alternate Process 64"/>
          <p:cNvSpPr/>
          <p:nvPr/>
        </p:nvSpPr>
        <p:spPr>
          <a:xfrm>
            <a:off x="4258102" y="4177213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2743200" y="4163566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225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5462518" y="4723123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الثالث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4121625" y="4736772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225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3507476" y="4750419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2279177" y="4764066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764275" y="4750419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45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Flowchart: Alternate Process 71"/>
          <p:cNvSpPr/>
          <p:nvPr/>
        </p:nvSpPr>
        <p:spPr>
          <a:xfrm>
            <a:off x="6114197" y="5432809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ــ240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5500048" y="5446456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Flowchart: Alternate Process 73"/>
          <p:cNvSpPr/>
          <p:nvPr/>
        </p:nvSpPr>
        <p:spPr>
          <a:xfrm>
            <a:off x="4271749" y="5460103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2756847" y="5446456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120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5476165" y="6006013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الثالث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4135272" y="6019662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3521123" y="6033309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2292824" y="6046956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777922" y="6033309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/>
          <a:srcRect l="5454" t="22201" r="14932" b="69403"/>
          <a:stretch>
            <a:fillRect/>
          </a:stretch>
        </p:blipFill>
        <p:spPr bwMode="auto">
          <a:xfrm>
            <a:off x="0" y="423081"/>
            <a:ext cx="9144000" cy="11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/>
          <a:srcRect l="29933" t="28997" r="51768" b="61253"/>
          <a:stretch>
            <a:fillRect/>
          </a:stretch>
        </p:blipFill>
        <p:spPr bwMode="auto">
          <a:xfrm>
            <a:off x="7096837" y="1494430"/>
            <a:ext cx="2101755" cy="148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49"/>
          <p:cNvGrpSpPr/>
          <p:nvPr/>
        </p:nvGrpSpPr>
        <p:grpSpPr>
          <a:xfrm>
            <a:off x="5895367" y="1434415"/>
            <a:ext cx="1324303" cy="943547"/>
            <a:chOff x="2775095" y="3170478"/>
            <a:chExt cx="895248" cy="1042003"/>
          </a:xfrm>
        </p:grpSpPr>
        <p:sp>
          <p:nvSpPr>
            <p:cNvPr id="38" name="Flowchart: Alternate Process 37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Alternate Process 3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lowchart: Alternate Process 40"/>
          <p:cNvSpPr/>
          <p:nvPr/>
        </p:nvSpPr>
        <p:spPr>
          <a:xfrm>
            <a:off x="5532759" y="1653583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4097047" y="1419175"/>
            <a:ext cx="1324303" cy="943547"/>
            <a:chOff x="2775095" y="3170478"/>
            <a:chExt cx="895248" cy="1042003"/>
          </a:xfrm>
        </p:grpSpPr>
        <p:sp>
          <p:nvSpPr>
            <p:cNvPr id="43" name="Flowchart: Alternate Process 42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Alternate Process 4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lowchart: Alternate Process 45"/>
          <p:cNvSpPr/>
          <p:nvPr/>
        </p:nvSpPr>
        <p:spPr>
          <a:xfrm>
            <a:off x="3749679" y="1653583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×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9"/>
          <p:cNvGrpSpPr/>
          <p:nvPr/>
        </p:nvGrpSpPr>
        <p:grpSpPr>
          <a:xfrm>
            <a:off x="2359687" y="1434415"/>
            <a:ext cx="1324303" cy="943547"/>
            <a:chOff x="2775095" y="3170478"/>
            <a:chExt cx="895248" cy="1042003"/>
          </a:xfrm>
        </p:grpSpPr>
        <p:sp>
          <p:nvSpPr>
            <p:cNvPr id="48" name="Flowchart: Alternate Process 47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49" name="Flowchart: Alternate Process 4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lowchart: Alternate Process 50"/>
          <p:cNvSpPr/>
          <p:nvPr/>
        </p:nvSpPr>
        <p:spPr>
          <a:xfrm>
            <a:off x="2055764" y="1658587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709915" y="1658587"/>
            <a:ext cx="1179259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120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Flowchart: Alternate Process 82"/>
          <p:cNvSpPr/>
          <p:nvPr/>
        </p:nvSpPr>
        <p:spPr>
          <a:xfrm>
            <a:off x="5094024" y="2362059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الثاني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lowchart: Alternate Process 83"/>
          <p:cNvSpPr/>
          <p:nvPr/>
        </p:nvSpPr>
        <p:spPr>
          <a:xfrm>
            <a:off x="3753131" y="2375708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Flowchart: Alternate Process 84"/>
          <p:cNvSpPr/>
          <p:nvPr/>
        </p:nvSpPr>
        <p:spPr>
          <a:xfrm>
            <a:off x="3138982" y="2389355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1910683" y="2403002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Flowchart: Alternate Process 86"/>
          <p:cNvSpPr/>
          <p:nvPr/>
        </p:nvSpPr>
        <p:spPr>
          <a:xfrm>
            <a:off x="395781" y="2389355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9"/>
          <p:cNvGrpSpPr/>
          <p:nvPr/>
        </p:nvGrpSpPr>
        <p:grpSpPr>
          <a:xfrm>
            <a:off x="5909015" y="3618067"/>
            <a:ext cx="1324303" cy="943547"/>
            <a:chOff x="2775095" y="3170478"/>
            <a:chExt cx="895248" cy="1042003"/>
          </a:xfrm>
        </p:grpSpPr>
        <p:sp>
          <p:nvSpPr>
            <p:cNvPr id="89" name="Flowchart: Alternate Process 88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7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lowchart: Alternate Process 89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Flowchart: Alternate Process 91"/>
          <p:cNvSpPr/>
          <p:nvPr/>
        </p:nvSpPr>
        <p:spPr>
          <a:xfrm>
            <a:off x="5546407" y="383723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9"/>
          <p:cNvGrpSpPr/>
          <p:nvPr/>
        </p:nvGrpSpPr>
        <p:grpSpPr>
          <a:xfrm>
            <a:off x="4110695" y="3602827"/>
            <a:ext cx="1324303" cy="943547"/>
            <a:chOff x="2775095" y="3170478"/>
            <a:chExt cx="895248" cy="1042003"/>
          </a:xfrm>
        </p:grpSpPr>
        <p:sp>
          <p:nvSpPr>
            <p:cNvPr id="94" name="Flowchart: Alternate Process 93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7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lowchart: Alternate Process 94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lowchart: Alternate Process 96"/>
          <p:cNvSpPr/>
          <p:nvPr/>
        </p:nvSpPr>
        <p:spPr>
          <a:xfrm>
            <a:off x="3763327" y="383723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×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9"/>
          <p:cNvGrpSpPr/>
          <p:nvPr/>
        </p:nvGrpSpPr>
        <p:grpSpPr>
          <a:xfrm>
            <a:off x="2373335" y="3618067"/>
            <a:ext cx="1324303" cy="943547"/>
            <a:chOff x="2775095" y="3170478"/>
            <a:chExt cx="895248" cy="1042003"/>
          </a:xfrm>
        </p:grpSpPr>
        <p:sp>
          <p:nvSpPr>
            <p:cNvPr id="99" name="Flowchart: Alternate Process 98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100" name="Flowchart: Alternate Process 99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Flowchart: Alternate Process 101"/>
          <p:cNvSpPr/>
          <p:nvPr/>
        </p:nvSpPr>
        <p:spPr>
          <a:xfrm>
            <a:off x="2069412" y="3842239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Flowchart: Alternate Process 102"/>
          <p:cNvSpPr/>
          <p:nvPr/>
        </p:nvSpPr>
        <p:spPr>
          <a:xfrm>
            <a:off x="723563" y="3842239"/>
            <a:ext cx="1179259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420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Flowchart: Alternate Process 124"/>
          <p:cNvSpPr/>
          <p:nvPr/>
        </p:nvSpPr>
        <p:spPr>
          <a:xfrm>
            <a:off x="5732061" y="4504774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Flowchart: Alternate Process 125"/>
          <p:cNvSpPr/>
          <p:nvPr/>
        </p:nvSpPr>
        <p:spPr>
          <a:xfrm>
            <a:off x="5117912" y="4518421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Flowchart: Alternate Process 126"/>
          <p:cNvSpPr/>
          <p:nvPr/>
        </p:nvSpPr>
        <p:spPr>
          <a:xfrm>
            <a:off x="3889613" y="4532068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lowchart: Alternate Process 127"/>
          <p:cNvSpPr/>
          <p:nvPr/>
        </p:nvSpPr>
        <p:spPr>
          <a:xfrm>
            <a:off x="2374711" y="4518421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120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Flowchart: Alternate Process 128"/>
          <p:cNvSpPr/>
          <p:nvPr/>
        </p:nvSpPr>
        <p:spPr>
          <a:xfrm>
            <a:off x="4930251" y="5037031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الثاني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Flowchart: Alternate Process 129"/>
          <p:cNvSpPr/>
          <p:nvPr/>
        </p:nvSpPr>
        <p:spPr>
          <a:xfrm>
            <a:off x="3589358" y="5050680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Flowchart: Alternate Process 130"/>
          <p:cNvSpPr/>
          <p:nvPr/>
        </p:nvSpPr>
        <p:spPr>
          <a:xfrm>
            <a:off x="2975209" y="5064327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Flowchart: Alternate Process 131"/>
          <p:cNvSpPr/>
          <p:nvPr/>
        </p:nvSpPr>
        <p:spPr>
          <a:xfrm>
            <a:off x="1746910" y="5077974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Flowchart: Alternate Process 132"/>
          <p:cNvSpPr/>
          <p:nvPr/>
        </p:nvSpPr>
        <p:spPr>
          <a:xfrm>
            <a:off x="232008" y="5064327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/>
          <a:srcRect l="29933" t="37759" r="51768" b="53345"/>
          <a:stretch>
            <a:fillRect/>
          </a:stretch>
        </p:blipFill>
        <p:spPr bwMode="auto">
          <a:xfrm>
            <a:off x="7042245" y="3493835"/>
            <a:ext cx="2101755" cy="135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1" grpId="0" animBg="1"/>
      <p:bldP spid="46" grpId="0" animBg="1"/>
      <p:bldP spid="5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2" grpId="0" animBg="1"/>
      <p:bldP spid="97" grpId="0" animBg="1"/>
      <p:bldP spid="102" grpId="0" animBg="1"/>
      <p:bldP spid="10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/>
          <a:srcRect l="5454" t="22201" r="14932" b="69403"/>
          <a:stretch>
            <a:fillRect/>
          </a:stretch>
        </p:blipFill>
        <p:spPr bwMode="auto">
          <a:xfrm>
            <a:off x="0" y="423081"/>
            <a:ext cx="9144000" cy="114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/>
          <a:srcRect l="29933" t="45442" r="51768" b="45065"/>
          <a:stretch>
            <a:fillRect/>
          </a:stretch>
        </p:blipFill>
        <p:spPr bwMode="auto">
          <a:xfrm>
            <a:off x="7042245" y="1487606"/>
            <a:ext cx="2101755" cy="15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" name="Group 49"/>
          <p:cNvGrpSpPr/>
          <p:nvPr/>
        </p:nvGrpSpPr>
        <p:grpSpPr>
          <a:xfrm>
            <a:off x="5895367" y="1434415"/>
            <a:ext cx="1324303" cy="943547"/>
            <a:chOff x="2775095" y="3170478"/>
            <a:chExt cx="895248" cy="1042003"/>
          </a:xfrm>
        </p:grpSpPr>
        <p:sp>
          <p:nvSpPr>
            <p:cNvPr id="38" name="Flowchart: Alternate Process 37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ــ7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lowchart: Alternate Process 3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lowchart: Alternate Process 40"/>
          <p:cNvSpPr/>
          <p:nvPr/>
        </p:nvSpPr>
        <p:spPr>
          <a:xfrm>
            <a:off x="5532759" y="1653583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9"/>
          <p:cNvGrpSpPr/>
          <p:nvPr/>
        </p:nvGrpSpPr>
        <p:grpSpPr>
          <a:xfrm>
            <a:off x="4097047" y="1419175"/>
            <a:ext cx="1324303" cy="943547"/>
            <a:chOff x="2775095" y="3170478"/>
            <a:chExt cx="895248" cy="1042003"/>
          </a:xfrm>
        </p:grpSpPr>
        <p:sp>
          <p:nvSpPr>
            <p:cNvPr id="43" name="Flowchart: Alternate Process 42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ــ7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lowchart: Alternate Process 4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lowchart: Alternate Process 45"/>
          <p:cNvSpPr/>
          <p:nvPr/>
        </p:nvSpPr>
        <p:spPr>
          <a:xfrm>
            <a:off x="3749679" y="1653583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×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9"/>
          <p:cNvGrpSpPr/>
          <p:nvPr/>
        </p:nvGrpSpPr>
        <p:grpSpPr>
          <a:xfrm>
            <a:off x="2359687" y="1434415"/>
            <a:ext cx="1324303" cy="943547"/>
            <a:chOff x="2775095" y="3170478"/>
            <a:chExt cx="895248" cy="1042003"/>
          </a:xfrm>
        </p:grpSpPr>
        <p:sp>
          <p:nvSpPr>
            <p:cNvPr id="48" name="Flowchart: Alternate Process 47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49" name="Flowchart: Alternate Process 4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lowchart: Alternate Process 50"/>
          <p:cNvSpPr/>
          <p:nvPr/>
        </p:nvSpPr>
        <p:spPr>
          <a:xfrm>
            <a:off x="2055764" y="1658587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409433" y="1658587"/>
            <a:ext cx="1479741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ــ210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Flowchart: Alternate Process 134"/>
          <p:cNvSpPr/>
          <p:nvPr/>
        </p:nvSpPr>
        <p:spPr>
          <a:xfrm>
            <a:off x="5745708" y="2416667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ــ210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Flowchart: Alternate Process 135"/>
          <p:cNvSpPr/>
          <p:nvPr/>
        </p:nvSpPr>
        <p:spPr>
          <a:xfrm>
            <a:off x="5131559" y="2430314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Flowchart: Alternate Process 136"/>
          <p:cNvSpPr/>
          <p:nvPr/>
        </p:nvSpPr>
        <p:spPr>
          <a:xfrm>
            <a:off x="3903260" y="2443961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Flowchart: Alternate Process 137"/>
          <p:cNvSpPr/>
          <p:nvPr/>
        </p:nvSpPr>
        <p:spPr>
          <a:xfrm>
            <a:off x="2388358" y="2430314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150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Flowchart: Alternate Process 138"/>
          <p:cNvSpPr/>
          <p:nvPr/>
        </p:nvSpPr>
        <p:spPr>
          <a:xfrm>
            <a:off x="5203206" y="3126344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الثاني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Flowchart: Alternate Process 139"/>
          <p:cNvSpPr/>
          <p:nvPr/>
        </p:nvSpPr>
        <p:spPr>
          <a:xfrm>
            <a:off x="3862313" y="3139993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Flowchart: Alternate Process 140"/>
          <p:cNvSpPr/>
          <p:nvPr/>
        </p:nvSpPr>
        <p:spPr>
          <a:xfrm>
            <a:off x="3248164" y="3153640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Flowchart: Alternate Process 141"/>
          <p:cNvSpPr/>
          <p:nvPr/>
        </p:nvSpPr>
        <p:spPr>
          <a:xfrm>
            <a:off x="2019865" y="3167287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Flowchart: Alternate Process 142"/>
          <p:cNvSpPr/>
          <p:nvPr/>
        </p:nvSpPr>
        <p:spPr>
          <a:xfrm>
            <a:off x="504963" y="3153640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/>
          <a:srcRect l="29933" t="53519" r="51768" b="36738"/>
          <a:stretch>
            <a:fillRect/>
          </a:stretch>
        </p:blipFill>
        <p:spPr bwMode="auto">
          <a:xfrm>
            <a:off x="7042245" y="4162567"/>
            <a:ext cx="2101755" cy="159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5" name="Group 49"/>
          <p:cNvGrpSpPr/>
          <p:nvPr/>
        </p:nvGrpSpPr>
        <p:grpSpPr>
          <a:xfrm>
            <a:off x="5704298" y="4013842"/>
            <a:ext cx="1324303" cy="943547"/>
            <a:chOff x="2775095" y="3170478"/>
            <a:chExt cx="895248" cy="1042003"/>
          </a:xfrm>
        </p:grpSpPr>
        <p:sp>
          <p:nvSpPr>
            <p:cNvPr id="146" name="Flowchart: Alternate Process 145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ــ11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Flowchart: Alternate Process 146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lowchart: Alternate Process 148"/>
          <p:cNvSpPr/>
          <p:nvPr/>
        </p:nvSpPr>
        <p:spPr>
          <a:xfrm>
            <a:off x="5341690" y="4233010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" name="Group 49"/>
          <p:cNvGrpSpPr/>
          <p:nvPr/>
        </p:nvGrpSpPr>
        <p:grpSpPr>
          <a:xfrm>
            <a:off x="3905978" y="3998602"/>
            <a:ext cx="1324303" cy="943547"/>
            <a:chOff x="2775095" y="3170478"/>
            <a:chExt cx="895248" cy="1042003"/>
          </a:xfrm>
        </p:grpSpPr>
        <p:sp>
          <p:nvSpPr>
            <p:cNvPr id="151" name="Flowchart: Alternate Process 150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ــ11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lowchart: Alternate Process 151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Flowchart: Alternate Process 153"/>
          <p:cNvSpPr/>
          <p:nvPr/>
        </p:nvSpPr>
        <p:spPr>
          <a:xfrm>
            <a:off x="3558610" y="4233010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×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5" name="Group 49"/>
          <p:cNvGrpSpPr/>
          <p:nvPr/>
        </p:nvGrpSpPr>
        <p:grpSpPr>
          <a:xfrm>
            <a:off x="2168618" y="4013842"/>
            <a:ext cx="1324303" cy="943547"/>
            <a:chOff x="2775095" y="3170478"/>
            <a:chExt cx="895248" cy="1042003"/>
          </a:xfrm>
        </p:grpSpPr>
        <p:sp>
          <p:nvSpPr>
            <p:cNvPr id="156" name="Flowchart: Alternate Process 155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160" name="Flowchart: Alternate Process 159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Flowchart: Alternate Process 161"/>
          <p:cNvSpPr/>
          <p:nvPr/>
        </p:nvSpPr>
        <p:spPr>
          <a:xfrm>
            <a:off x="1864695" y="4238014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Flowchart: Alternate Process 162"/>
          <p:cNvSpPr/>
          <p:nvPr/>
        </p:nvSpPr>
        <p:spPr>
          <a:xfrm>
            <a:off x="218364" y="4238014"/>
            <a:ext cx="1479741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ــ330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Flowchart: Alternate Process 163"/>
          <p:cNvSpPr/>
          <p:nvPr/>
        </p:nvSpPr>
        <p:spPr>
          <a:xfrm>
            <a:off x="5554639" y="4996094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ــ330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Flowchart: Alternate Process 164"/>
          <p:cNvSpPr/>
          <p:nvPr/>
        </p:nvSpPr>
        <p:spPr>
          <a:xfrm>
            <a:off x="4940490" y="5009741"/>
            <a:ext cx="54590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lowchart: Alternate Process 165"/>
          <p:cNvSpPr/>
          <p:nvPr/>
        </p:nvSpPr>
        <p:spPr>
          <a:xfrm>
            <a:off x="3712191" y="5023388"/>
            <a:ext cx="1160057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Flowchart: Alternate Process 166"/>
          <p:cNvSpPr/>
          <p:nvPr/>
        </p:nvSpPr>
        <p:spPr>
          <a:xfrm>
            <a:off x="2197289" y="5009741"/>
            <a:ext cx="1433013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Flowchart: Alternate Process 167"/>
          <p:cNvSpPr/>
          <p:nvPr/>
        </p:nvSpPr>
        <p:spPr>
          <a:xfrm>
            <a:off x="4807420" y="5814953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الأول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1" grpId="0" animBg="1"/>
      <p:bldP spid="46" grpId="0" animBg="1"/>
      <p:bldP spid="51" grpId="0" animBg="1"/>
      <p:bldP spid="82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9" grpId="0" animBg="1"/>
      <p:bldP spid="154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8596" t="35075" r="24267" b="27612"/>
          <a:stretch>
            <a:fillRect/>
          </a:stretch>
        </p:blipFill>
        <p:spPr bwMode="auto">
          <a:xfrm>
            <a:off x="0" y="409432"/>
            <a:ext cx="9144000" cy="46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99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0132" t="10560" r="20113" b="22917"/>
          <a:stretch>
            <a:fillRect/>
          </a:stretch>
        </p:blipFill>
        <p:spPr bwMode="auto">
          <a:xfrm>
            <a:off x="4884420" y="406750"/>
            <a:ext cx="4259580" cy="64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3" name="Group 49"/>
          <p:cNvGrpSpPr/>
          <p:nvPr/>
        </p:nvGrpSpPr>
        <p:grpSpPr>
          <a:xfrm>
            <a:off x="1328509" y="347827"/>
            <a:ext cx="1324303" cy="943547"/>
            <a:chOff x="2775095" y="3170478"/>
            <a:chExt cx="895248" cy="1042003"/>
          </a:xfrm>
        </p:grpSpPr>
        <p:sp>
          <p:nvSpPr>
            <p:cNvPr id="94" name="Flowchart: Alternate Process 93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هـ</a:t>
              </a:r>
              <a:r>
                <a:rPr lang="ar-KW" sz="3200" b="1" baseline="300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د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lowchart: Alternate Process 94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0800000">
              <a:off x="3066752" y="3679725"/>
              <a:ext cx="41372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lowchart: Alternate Process 96"/>
          <p:cNvSpPr/>
          <p:nvPr/>
        </p:nvSpPr>
        <p:spPr>
          <a:xfrm>
            <a:off x="1176112" y="599051"/>
            <a:ext cx="439328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Group 49"/>
          <p:cNvGrpSpPr/>
          <p:nvPr/>
        </p:nvGrpSpPr>
        <p:grpSpPr>
          <a:xfrm>
            <a:off x="0" y="332587"/>
            <a:ext cx="1324303" cy="989267"/>
            <a:chOff x="2775095" y="3119986"/>
            <a:chExt cx="895248" cy="1092493"/>
          </a:xfrm>
        </p:grpSpPr>
        <p:sp>
          <p:nvSpPr>
            <p:cNvPr id="99" name="Flowchart: Alternate Process 98"/>
            <p:cNvSpPr/>
            <p:nvPr/>
          </p:nvSpPr>
          <p:spPr>
            <a:xfrm>
              <a:off x="2775095" y="3119986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س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>
            <a:xfrm>
              <a:off x="2775095" y="3693865"/>
              <a:ext cx="786971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180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 rot="10800000">
              <a:off x="2934767" y="3662895"/>
              <a:ext cx="53540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Flowchart: Alternate Process 101"/>
          <p:cNvSpPr/>
          <p:nvPr/>
        </p:nvSpPr>
        <p:spPr>
          <a:xfrm>
            <a:off x="3642363" y="1833491"/>
            <a:ext cx="108782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45 =</a:t>
            </a:r>
            <a:endParaRPr lang="en-GB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" name="Group 49"/>
          <p:cNvGrpSpPr/>
          <p:nvPr/>
        </p:nvGrpSpPr>
        <p:grpSpPr>
          <a:xfrm>
            <a:off x="1373702" y="1598558"/>
            <a:ext cx="2254470" cy="943547"/>
            <a:chOff x="2775095" y="3170478"/>
            <a:chExt cx="895248" cy="1042003"/>
          </a:xfrm>
        </p:grpSpPr>
        <p:sp>
          <p:nvSpPr>
            <p:cNvPr id="104" name="Flowchart: Alternate Process 103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45×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49"/>
          <p:cNvGrpSpPr/>
          <p:nvPr/>
        </p:nvGrpSpPr>
        <p:grpSpPr>
          <a:xfrm>
            <a:off x="0" y="1597507"/>
            <a:ext cx="1324303" cy="943547"/>
            <a:chOff x="2775095" y="3170478"/>
            <a:chExt cx="895248" cy="1042003"/>
          </a:xfrm>
        </p:grpSpPr>
        <p:sp>
          <p:nvSpPr>
            <p:cNvPr id="108" name="Flowchart: Alternate Process 107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>
              <a:off x="3066752" y="3679725"/>
              <a:ext cx="41372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Flowchart: Alternate Process 110"/>
          <p:cNvSpPr/>
          <p:nvPr/>
        </p:nvSpPr>
        <p:spPr>
          <a:xfrm>
            <a:off x="1310643" y="1818251"/>
            <a:ext cx="439328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Group 49"/>
          <p:cNvGrpSpPr/>
          <p:nvPr/>
        </p:nvGrpSpPr>
        <p:grpSpPr>
          <a:xfrm>
            <a:off x="5288280" y="1719427"/>
            <a:ext cx="1324303" cy="943547"/>
            <a:chOff x="2775095" y="3170478"/>
            <a:chExt cx="895248" cy="1042003"/>
          </a:xfrm>
        </p:grpSpPr>
        <p:sp>
          <p:nvSpPr>
            <p:cNvPr id="113" name="Flowchart: Alternate Process 112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lowchart: Alternate Process 11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10800000">
              <a:off x="3066752" y="3679725"/>
              <a:ext cx="41372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49"/>
          <p:cNvGrpSpPr/>
          <p:nvPr/>
        </p:nvGrpSpPr>
        <p:grpSpPr>
          <a:xfrm>
            <a:off x="3720137" y="2649067"/>
            <a:ext cx="1324303" cy="943547"/>
            <a:chOff x="2775095" y="3170478"/>
            <a:chExt cx="895248" cy="1042003"/>
          </a:xfrm>
        </p:grpSpPr>
        <p:sp>
          <p:nvSpPr>
            <p:cNvPr id="117" name="Flowchart: Alternate Process 116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lowchart: Alternate Process 117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Flowchart: Alternate Process 128"/>
          <p:cNvSpPr/>
          <p:nvPr/>
        </p:nvSpPr>
        <p:spPr>
          <a:xfrm>
            <a:off x="3357529" y="286823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" name="Group 49"/>
          <p:cNvGrpSpPr/>
          <p:nvPr/>
        </p:nvGrpSpPr>
        <p:grpSpPr>
          <a:xfrm>
            <a:off x="1921817" y="2633827"/>
            <a:ext cx="1324303" cy="943547"/>
            <a:chOff x="2775095" y="3170478"/>
            <a:chExt cx="895248" cy="1042003"/>
          </a:xfrm>
        </p:grpSpPr>
        <p:sp>
          <p:nvSpPr>
            <p:cNvPr id="132" name="Flowchart: Alternate Process 131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Flowchart: Alternate Process 13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Flowchart: Alternate Process 136"/>
          <p:cNvSpPr/>
          <p:nvPr/>
        </p:nvSpPr>
        <p:spPr>
          <a:xfrm>
            <a:off x="1574449" y="286823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×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9" name="Group 49"/>
          <p:cNvGrpSpPr/>
          <p:nvPr/>
        </p:nvGrpSpPr>
        <p:grpSpPr>
          <a:xfrm>
            <a:off x="184457" y="2649067"/>
            <a:ext cx="1324303" cy="943547"/>
            <a:chOff x="2775095" y="3170478"/>
            <a:chExt cx="895248" cy="1042003"/>
          </a:xfrm>
        </p:grpSpPr>
        <p:sp>
          <p:nvSpPr>
            <p:cNvPr id="145" name="Flowchart: Alternate Process 144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150" name="Flowchart: Alternate Process 149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Flowchart: Alternate Process 157"/>
          <p:cNvSpPr/>
          <p:nvPr/>
        </p:nvSpPr>
        <p:spPr>
          <a:xfrm>
            <a:off x="1559209" y="356927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Flowchart: Alternate Process 158"/>
          <p:cNvSpPr/>
          <p:nvPr/>
        </p:nvSpPr>
        <p:spPr>
          <a:xfrm>
            <a:off x="213360" y="3569275"/>
            <a:ext cx="1179259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135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Flowchart: Alternate Process 159"/>
          <p:cNvSpPr/>
          <p:nvPr/>
        </p:nvSpPr>
        <p:spPr>
          <a:xfrm>
            <a:off x="7162800" y="2807275"/>
            <a:ext cx="1179259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135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0" y="2438400"/>
            <a:ext cx="4815840" cy="182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ounded Rectangle 161"/>
          <p:cNvSpPr/>
          <p:nvPr/>
        </p:nvSpPr>
        <p:spPr>
          <a:xfrm>
            <a:off x="0" y="4251960"/>
            <a:ext cx="4815840" cy="182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Flowchart: Alternate Process 162"/>
          <p:cNvSpPr/>
          <p:nvPr/>
        </p:nvSpPr>
        <p:spPr>
          <a:xfrm>
            <a:off x="3567737" y="4569307"/>
            <a:ext cx="1324303" cy="82565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ــ </a:t>
            </a:r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ar-KW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Flowchart: Alternate Process 163"/>
          <p:cNvSpPr/>
          <p:nvPr/>
        </p:nvSpPr>
        <p:spPr>
          <a:xfrm>
            <a:off x="3205129" y="480371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Flowchart: Alternate Process 164"/>
          <p:cNvSpPr/>
          <p:nvPr/>
        </p:nvSpPr>
        <p:spPr>
          <a:xfrm>
            <a:off x="1860857" y="4767427"/>
            <a:ext cx="132430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ــ </a:t>
            </a:r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ar-KW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Flowchart: Alternate Process 165"/>
          <p:cNvSpPr/>
          <p:nvPr/>
        </p:nvSpPr>
        <p:spPr>
          <a:xfrm>
            <a:off x="1422049" y="480371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×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7" name="Group 49"/>
          <p:cNvGrpSpPr/>
          <p:nvPr/>
        </p:nvGrpSpPr>
        <p:grpSpPr>
          <a:xfrm>
            <a:off x="32057" y="4584547"/>
            <a:ext cx="1324303" cy="943547"/>
            <a:chOff x="2775095" y="3170478"/>
            <a:chExt cx="895248" cy="1042003"/>
          </a:xfrm>
        </p:grpSpPr>
        <p:sp>
          <p:nvSpPr>
            <p:cNvPr id="168" name="Flowchart: Alternate Process 167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169" name="Flowchart: Alternate Process 16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Flowchart: Alternate Process 170"/>
          <p:cNvSpPr/>
          <p:nvPr/>
        </p:nvSpPr>
        <p:spPr>
          <a:xfrm>
            <a:off x="1422049" y="559619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Flowchart: Alternate Process 171"/>
          <p:cNvSpPr/>
          <p:nvPr/>
        </p:nvSpPr>
        <p:spPr>
          <a:xfrm>
            <a:off x="0" y="5596195"/>
            <a:ext cx="126000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ــ180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Flowchart: Alternate Process 172"/>
          <p:cNvSpPr/>
          <p:nvPr/>
        </p:nvSpPr>
        <p:spPr>
          <a:xfrm>
            <a:off x="7147560" y="3584515"/>
            <a:ext cx="126000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ــ180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" name="Group 49"/>
          <p:cNvGrpSpPr/>
          <p:nvPr/>
        </p:nvGrpSpPr>
        <p:grpSpPr>
          <a:xfrm>
            <a:off x="5318760" y="4188307"/>
            <a:ext cx="1324303" cy="943547"/>
            <a:chOff x="2775095" y="3170478"/>
            <a:chExt cx="895248" cy="1042003"/>
          </a:xfrm>
        </p:grpSpPr>
        <p:sp>
          <p:nvSpPr>
            <p:cNvPr id="175" name="Flowchart: Alternate Process 174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ــ5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Flowchart: Alternate Process 175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177" name="Straight Connector 176"/>
            <p:cNvCxnSpPr/>
            <p:nvPr/>
          </p:nvCxnSpPr>
          <p:spPr>
            <a:xfrm rot="10800000">
              <a:off x="3066752" y="3679725"/>
              <a:ext cx="41372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49"/>
          <p:cNvGrpSpPr/>
          <p:nvPr/>
        </p:nvGrpSpPr>
        <p:grpSpPr>
          <a:xfrm>
            <a:off x="5364480" y="4965547"/>
            <a:ext cx="1324303" cy="943547"/>
            <a:chOff x="2775095" y="3170478"/>
            <a:chExt cx="895248" cy="1042003"/>
          </a:xfrm>
        </p:grpSpPr>
        <p:sp>
          <p:nvSpPr>
            <p:cNvPr id="184" name="Flowchart: Alternate Process 183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ــ5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Flowchart: Alternate Process 184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>
            <a:xfrm rot="10800000">
              <a:off x="3066752" y="3679725"/>
              <a:ext cx="413721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Flowchart: Alternate Process 186"/>
          <p:cNvSpPr/>
          <p:nvPr/>
        </p:nvSpPr>
        <p:spPr>
          <a:xfrm>
            <a:off x="7086600" y="6007675"/>
            <a:ext cx="126000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150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29" grpId="0" animBg="1"/>
      <p:bldP spid="137" grpId="0" animBg="1"/>
      <p:bldP spid="158" grpId="0" animBg="1"/>
      <p:bldP spid="159" grpId="0" animBg="1"/>
      <p:bldP spid="160" grpId="0" animBg="1"/>
      <p:bldP spid="163" grpId="0"/>
      <p:bldP spid="164" grpId="0" animBg="1"/>
      <p:bldP spid="165" grpId="0"/>
      <p:bldP spid="166" grpId="0" animBg="1"/>
      <p:bldP spid="171" grpId="0" animBg="1"/>
      <p:bldP spid="172" grpId="0" animBg="1"/>
      <p:bldP spid="173" grpId="0" animBg="1"/>
      <p:bldP spid="1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4758" t="30172" r="18817" b="12083"/>
          <a:stretch>
            <a:fillRect/>
          </a:stretch>
        </p:blipFill>
        <p:spPr bwMode="auto">
          <a:xfrm>
            <a:off x="1" y="378372"/>
            <a:ext cx="9144000" cy="44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1" name="Straight Arrow Connector 160"/>
          <p:cNvCxnSpPr/>
          <p:nvPr/>
        </p:nvCxnSpPr>
        <p:spPr>
          <a:xfrm flipV="1">
            <a:off x="1798320" y="2255520"/>
            <a:ext cx="129540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lowchart: Alternate Process 161"/>
          <p:cNvSpPr/>
          <p:nvPr/>
        </p:nvSpPr>
        <p:spPr>
          <a:xfrm>
            <a:off x="0" y="370962"/>
            <a:ext cx="3783724" cy="781491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إحداثيا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 النقطة </a:t>
            </a:r>
            <a:r>
              <a:rPr lang="ar-KW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م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 (       ،       ) 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" name="Group 49"/>
          <p:cNvGrpSpPr/>
          <p:nvPr/>
        </p:nvGrpSpPr>
        <p:grpSpPr>
          <a:xfrm>
            <a:off x="496096" y="373064"/>
            <a:ext cx="512835" cy="833178"/>
            <a:chOff x="2889665" y="3292362"/>
            <a:chExt cx="736821" cy="920119"/>
          </a:xfrm>
        </p:grpSpPr>
        <p:sp>
          <p:nvSpPr>
            <p:cNvPr id="164" name="Flowchart: Alternate Process 163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65" name="Flowchart: Alternate Process 164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49"/>
          <p:cNvGrpSpPr/>
          <p:nvPr/>
        </p:nvGrpSpPr>
        <p:grpSpPr>
          <a:xfrm>
            <a:off x="1158762" y="403015"/>
            <a:ext cx="575901" cy="833178"/>
            <a:chOff x="2889665" y="3292362"/>
            <a:chExt cx="827433" cy="920119"/>
          </a:xfrm>
        </p:grpSpPr>
        <p:sp>
          <p:nvSpPr>
            <p:cNvPr id="168" name="Flowchart: Alternate Process 167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69" name="Flowchart: Alternate Process 16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10800000">
              <a:off x="2941246" y="3714552"/>
              <a:ext cx="7758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Freeform 170"/>
          <p:cNvSpPr/>
          <p:nvPr/>
        </p:nvSpPr>
        <p:spPr>
          <a:xfrm>
            <a:off x="1189246" y="44247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4" name="Straight Connector 173"/>
          <p:cNvCxnSpPr/>
          <p:nvPr/>
        </p:nvCxnSpPr>
        <p:spPr>
          <a:xfrm rot="5400000">
            <a:off x="2394240" y="2802600"/>
            <a:ext cx="57600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lowchart: Alternate Process 174"/>
          <p:cNvSpPr/>
          <p:nvPr/>
        </p:nvSpPr>
        <p:spPr>
          <a:xfrm>
            <a:off x="1754177" y="275574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ar-KW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Flowchart: Alternate Process 175"/>
          <p:cNvSpPr/>
          <p:nvPr/>
        </p:nvSpPr>
        <p:spPr>
          <a:xfrm>
            <a:off x="1693217" y="248142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77" name="Straight Connector 176"/>
          <p:cNvCxnSpPr/>
          <p:nvPr/>
        </p:nvCxnSpPr>
        <p:spPr>
          <a:xfrm>
            <a:off x="1815120" y="2513040"/>
            <a:ext cx="90000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49"/>
          <p:cNvGrpSpPr/>
          <p:nvPr/>
        </p:nvGrpSpPr>
        <p:grpSpPr>
          <a:xfrm>
            <a:off x="2660177" y="2476185"/>
            <a:ext cx="528075" cy="741738"/>
            <a:chOff x="2867769" y="3359686"/>
            <a:chExt cx="758717" cy="819138"/>
          </a:xfrm>
        </p:grpSpPr>
        <p:sp>
          <p:nvSpPr>
            <p:cNvPr id="179" name="Flowchart: Alternate Process 178"/>
            <p:cNvSpPr/>
            <p:nvPr/>
          </p:nvSpPr>
          <p:spPr>
            <a:xfrm>
              <a:off x="2867769" y="3359686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80" name="Flowchart: Alternate Process 179"/>
            <p:cNvSpPr/>
            <p:nvPr/>
          </p:nvSpPr>
          <p:spPr>
            <a:xfrm>
              <a:off x="2871423" y="3660209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3"/>
          <a:srcRect l="39225" t="37098" r="18817" b="19475"/>
          <a:stretch>
            <a:fillRect/>
          </a:stretch>
        </p:blipFill>
        <p:spPr bwMode="auto">
          <a:xfrm>
            <a:off x="3368039" y="990600"/>
            <a:ext cx="577596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2" name="Group 49"/>
          <p:cNvGrpSpPr/>
          <p:nvPr/>
        </p:nvGrpSpPr>
        <p:grpSpPr>
          <a:xfrm>
            <a:off x="2081057" y="3024828"/>
            <a:ext cx="528075" cy="802696"/>
            <a:chOff x="2867769" y="3359686"/>
            <a:chExt cx="758717" cy="886456"/>
          </a:xfrm>
        </p:grpSpPr>
        <p:sp>
          <p:nvSpPr>
            <p:cNvPr id="183" name="Flowchart: Alternate Process 182"/>
            <p:cNvSpPr/>
            <p:nvPr/>
          </p:nvSpPr>
          <p:spPr>
            <a:xfrm>
              <a:off x="2867769" y="3359686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84" name="Flowchart: Alternate Process 183"/>
            <p:cNvSpPr/>
            <p:nvPr/>
          </p:nvSpPr>
          <p:spPr>
            <a:xfrm>
              <a:off x="2871423" y="3727528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85" name="Straight Connector 184"/>
            <p:cNvCxnSpPr/>
            <p:nvPr/>
          </p:nvCxnSpPr>
          <p:spPr>
            <a:xfrm rot="10800000">
              <a:off x="2954082" y="3781873"/>
              <a:ext cx="672404" cy="1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Freeform 185"/>
          <p:cNvSpPr/>
          <p:nvPr/>
        </p:nvSpPr>
        <p:spPr>
          <a:xfrm>
            <a:off x="2103646" y="312471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3" name="Group 49"/>
          <p:cNvGrpSpPr/>
          <p:nvPr/>
        </p:nvGrpSpPr>
        <p:grpSpPr>
          <a:xfrm>
            <a:off x="6363496" y="1074104"/>
            <a:ext cx="512835" cy="833178"/>
            <a:chOff x="2889665" y="3292362"/>
            <a:chExt cx="736821" cy="920119"/>
          </a:xfrm>
        </p:grpSpPr>
        <p:sp>
          <p:nvSpPr>
            <p:cNvPr id="194" name="Flowchart: Alternate Process 193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95" name="Flowchart: Alternate Process 194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49"/>
          <p:cNvGrpSpPr/>
          <p:nvPr/>
        </p:nvGrpSpPr>
        <p:grpSpPr>
          <a:xfrm>
            <a:off x="6370842" y="2003215"/>
            <a:ext cx="575901" cy="833178"/>
            <a:chOff x="2889665" y="3292362"/>
            <a:chExt cx="827433" cy="920119"/>
          </a:xfrm>
        </p:grpSpPr>
        <p:sp>
          <p:nvSpPr>
            <p:cNvPr id="202" name="Flowchart: Alternate Process 201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03" name="Flowchart: Alternate Process 202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>
            <a:xfrm rot="10800000">
              <a:off x="2941246" y="3714552"/>
              <a:ext cx="7758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Freeform 204"/>
          <p:cNvSpPr/>
          <p:nvPr/>
        </p:nvSpPr>
        <p:spPr>
          <a:xfrm>
            <a:off x="6401326" y="204267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6" name="Group 49"/>
          <p:cNvGrpSpPr/>
          <p:nvPr/>
        </p:nvGrpSpPr>
        <p:grpSpPr>
          <a:xfrm>
            <a:off x="6637816" y="3009584"/>
            <a:ext cx="512835" cy="833178"/>
            <a:chOff x="2889665" y="3292362"/>
            <a:chExt cx="736821" cy="920119"/>
          </a:xfrm>
        </p:grpSpPr>
        <p:sp>
          <p:nvSpPr>
            <p:cNvPr id="207" name="Flowchart: Alternate Process 206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8" name="Flowchart: Alternate Process 207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Flowchart: Alternate Process 209"/>
          <p:cNvSpPr/>
          <p:nvPr/>
        </p:nvSpPr>
        <p:spPr>
          <a:xfrm>
            <a:off x="6100729" y="315779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÷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1" name="Group 49"/>
          <p:cNvGrpSpPr/>
          <p:nvPr/>
        </p:nvGrpSpPr>
        <p:grpSpPr>
          <a:xfrm>
            <a:off x="5349762" y="3054775"/>
            <a:ext cx="575901" cy="833178"/>
            <a:chOff x="2889665" y="3292362"/>
            <a:chExt cx="827433" cy="920119"/>
          </a:xfrm>
        </p:grpSpPr>
        <p:sp>
          <p:nvSpPr>
            <p:cNvPr id="212" name="Flowchart: Alternate Process 211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13" name="Flowchart: Alternate Process 212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14" name="Straight Connector 213"/>
            <p:cNvCxnSpPr/>
            <p:nvPr/>
          </p:nvCxnSpPr>
          <p:spPr>
            <a:xfrm rot="10800000">
              <a:off x="2941246" y="3714552"/>
              <a:ext cx="7758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Freeform 214"/>
          <p:cNvSpPr/>
          <p:nvPr/>
        </p:nvSpPr>
        <p:spPr>
          <a:xfrm>
            <a:off x="5380246" y="309423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Flowchart: Alternate Process 215"/>
          <p:cNvSpPr/>
          <p:nvPr/>
        </p:nvSpPr>
        <p:spPr>
          <a:xfrm>
            <a:off x="4790089" y="3142555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7" name="Group 49"/>
          <p:cNvGrpSpPr/>
          <p:nvPr/>
        </p:nvGrpSpPr>
        <p:grpSpPr>
          <a:xfrm>
            <a:off x="4092736" y="2994347"/>
            <a:ext cx="512835" cy="894136"/>
            <a:chOff x="2889665" y="3292362"/>
            <a:chExt cx="736821" cy="987437"/>
          </a:xfrm>
        </p:grpSpPr>
        <p:sp>
          <p:nvSpPr>
            <p:cNvPr id="218" name="Flowchart: Alternate Process 217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19" name="Flowchart: Alternate Process 218"/>
            <p:cNvSpPr/>
            <p:nvPr/>
          </p:nvSpPr>
          <p:spPr>
            <a:xfrm>
              <a:off x="2893320" y="3761185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220" name="Straight Connector 219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Freeform 220"/>
          <p:cNvSpPr/>
          <p:nvPr/>
        </p:nvSpPr>
        <p:spPr>
          <a:xfrm>
            <a:off x="4130566" y="349047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2" name="Group 49"/>
          <p:cNvGrpSpPr/>
          <p:nvPr/>
        </p:nvGrpSpPr>
        <p:grpSpPr>
          <a:xfrm>
            <a:off x="6378736" y="4030667"/>
            <a:ext cx="512835" cy="894136"/>
            <a:chOff x="2889665" y="3292362"/>
            <a:chExt cx="736821" cy="987437"/>
          </a:xfrm>
        </p:grpSpPr>
        <p:sp>
          <p:nvSpPr>
            <p:cNvPr id="223" name="Flowchart: Alternate Process 222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24" name="Flowchart: Alternate Process 223"/>
            <p:cNvSpPr/>
            <p:nvPr/>
          </p:nvSpPr>
          <p:spPr>
            <a:xfrm>
              <a:off x="2893320" y="3761185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Freeform 225"/>
          <p:cNvSpPr/>
          <p:nvPr/>
        </p:nvSpPr>
        <p:spPr>
          <a:xfrm>
            <a:off x="6370846" y="406959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7" name="Group 49"/>
          <p:cNvGrpSpPr/>
          <p:nvPr/>
        </p:nvGrpSpPr>
        <p:grpSpPr>
          <a:xfrm>
            <a:off x="6386082" y="4868335"/>
            <a:ext cx="575901" cy="833178"/>
            <a:chOff x="2889665" y="3292362"/>
            <a:chExt cx="827433" cy="920119"/>
          </a:xfrm>
        </p:grpSpPr>
        <p:sp>
          <p:nvSpPr>
            <p:cNvPr id="228" name="Flowchart: Alternate Process 227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29" name="Flowchart: Alternate Process 228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230" name="Straight Connector 229"/>
            <p:cNvCxnSpPr/>
            <p:nvPr/>
          </p:nvCxnSpPr>
          <p:spPr>
            <a:xfrm rot="10800000">
              <a:off x="2941246" y="3664061"/>
              <a:ext cx="7758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Freeform 230"/>
          <p:cNvSpPr/>
          <p:nvPr/>
        </p:nvSpPr>
        <p:spPr>
          <a:xfrm>
            <a:off x="6447046" y="530403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2" name="Group 49"/>
          <p:cNvGrpSpPr/>
          <p:nvPr/>
        </p:nvGrpSpPr>
        <p:grpSpPr>
          <a:xfrm>
            <a:off x="6454936" y="5828984"/>
            <a:ext cx="512835" cy="833178"/>
            <a:chOff x="2889665" y="3292362"/>
            <a:chExt cx="736821" cy="920119"/>
          </a:xfrm>
        </p:grpSpPr>
        <p:sp>
          <p:nvSpPr>
            <p:cNvPr id="233" name="Flowchart: Alternate Process 232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34" name="Flowchart: Alternate Process 23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235" name="Straight Connector 234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62" grpId="0" animBg="1"/>
      <p:bldP spid="171" grpId="0" animBg="1"/>
      <p:bldP spid="175" grpId="0"/>
      <p:bldP spid="176" grpId="0"/>
      <p:bldP spid="186" grpId="0" animBg="1"/>
      <p:bldP spid="205" grpId="0" animBg="1"/>
      <p:bldP spid="210" grpId="0" animBg="1"/>
      <p:bldP spid="215" grpId="0" animBg="1"/>
      <p:bldP spid="216" grpId="0" animBg="1"/>
      <p:bldP spid="221" grpId="0" animBg="1"/>
      <p:bldP spid="226" grpId="0" animBg="1"/>
      <p:bldP spid="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6115" t="9914" r="23906" b="77938"/>
          <a:stretch>
            <a:fillRect/>
          </a:stretch>
        </p:blipFill>
        <p:spPr bwMode="auto">
          <a:xfrm>
            <a:off x="1340069" y="391511"/>
            <a:ext cx="7803931" cy="888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/>
          <a:srcRect l="50980" t="20833" r="23906" b="43750"/>
          <a:stretch>
            <a:fillRect/>
          </a:stretch>
        </p:blipFill>
        <p:spPr bwMode="auto">
          <a:xfrm>
            <a:off x="-1" y="1417320"/>
            <a:ext cx="6285452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Flowchart: Alternate Process 72"/>
          <p:cNvSpPr/>
          <p:nvPr/>
        </p:nvSpPr>
        <p:spPr>
          <a:xfrm>
            <a:off x="1738937" y="376158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ar-KW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Flowchart: Alternate Process 73"/>
          <p:cNvSpPr/>
          <p:nvPr/>
        </p:nvSpPr>
        <p:spPr>
          <a:xfrm>
            <a:off x="1906577" y="441690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ar-KW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1738937" y="420354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77" name="Group 49"/>
          <p:cNvGrpSpPr/>
          <p:nvPr/>
        </p:nvGrpSpPr>
        <p:grpSpPr>
          <a:xfrm>
            <a:off x="2020097" y="3299145"/>
            <a:ext cx="528075" cy="741738"/>
            <a:chOff x="2867769" y="3359686"/>
            <a:chExt cx="758717" cy="819138"/>
          </a:xfrm>
        </p:grpSpPr>
        <p:sp>
          <p:nvSpPr>
            <p:cNvPr id="78" name="Flowchart: Alternate Process 77"/>
            <p:cNvSpPr/>
            <p:nvPr/>
          </p:nvSpPr>
          <p:spPr>
            <a:xfrm>
              <a:off x="2867769" y="3359686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9" name="Flowchart: Alternate Process 78"/>
            <p:cNvSpPr/>
            <p:nvPr/>
          </p:nvSpPr>
          <p:spPr>
            <a:xfrm>
              <a:off x="2871423" y="3660209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49"/>
          <p:cNvGrpSpPr/>
          <p:nvPr/>
        </p:nvGrpSpPr>
        <p:grpSpPr>
          <a:xfrm>
            <a:off x="2446817" y="3984948"/>
            <a:ext cx="528075" cy="802696"/>
            <a:chOff x="2867769" y="3359686"/>
            <a:chExt cx="758717" cy="886456"/>
          </a:xfrm>
        </p:grpSpPr>
        <p:sp>
          <p:nvSpPr>
            <p:cNvPr id="86" name="Flowchart: Alternate Process 85"/>
            <p:cNvSpPr/>
            <p:nvPr/>
          </p:nvSpPr>
          <p:spPr>
            <a:xfrm>
              <a:off x="2867769" y="3359686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7" name="Flowchart: Alternate Process 86"/>
            <p:cNvSpPr/>
            <p:nvPr/>
          </p:nvSpPr>
          <p:spPr>
            <a:xfrm>
              <a:off x="2871423" y="3727528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0800000">
              <a:off x="2954082" y="3781873"/>
              <a:ext cx="672404" cy="1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eform 88"/>
          <p:cNvSpPr/>
          <p:nvPr/>
        </p:nvSpPr>
        <p:spPr>
          <a:xfrm>
            <a:off x="2469406" y="408483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lowchart: Alternate Process 89"/>
          <p:cNvSpPr/>
          <p:nvPr/>
        </p:nvSpPr>
        <p:spPr>
          <a:xfrm>
            <a:off x="2028497" y="484362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</a:t>
            </a:r>
          </a:p>
        </p:txBody>
      </p:sp>
      <p:sp>
        <p:nvSpPr>
          <p:cNvPr id="91" name="Flowchart: Alternate Process 90"/>
          <p:cNvSpPr/>
          <p:nvPr/>
        </p:nvSpPr>
        <p:spPr>
          <a:xfrm>
            <a:off x="5360276" y="2352162"/>
            <a:ext cx="3783724" cy="781491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إحداثيا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 النقطة </a:t>
            </a:r>
            <a:r>
              <a:rPr lang="ar-KW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م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 (       ،           ) 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" name="Group 49"/>
          <p:cNvGrpSpPr/>
          <p:nvPr/>
        </p:nvGrpSpPr>
        <p:grpSpPr>
          <a:xfrm>
            <a:off x="6648852" y="2369504"/>
            <a:ext cx="512835" cy="833178"/>
            <a:chOff x="2889665" y="3292362"/>
            <a:chExt cx="736821" cy="920119"/>
          </a:xfrm>
        </p:grpSpPr>
        <p:sp>
          <p:nvSpPr>
            <p:cNvPr id="93" name="Flowchart: Alternate Process 92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4" name="Flowchart: Alternate Process 9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49"/>
          <p:cNvGrpSpPr/>
          <p:nvPr/>
        </p:nvGrpSpPr>
        <p:grpSpPr>
          <a:xfrm>
            <a:off x="5593071" y="2323254"/>
            <a:ext cx="941338" cy="863659"/>
            <a:chOff x="3080923" y="3258700"/>
            <a:chExt cx="694910" cy="953780"/>
          </a:xfrm>
        </p:grpSpPr>
        <p:sp>
          <p:nvSpPr>
            <p:cNvPr id="97" name="Flowchart: Alternate Process 96"/>
            <p:cNvSpPr/>
            <p:nvPr/>
          </p:nvSpPr>
          <p:spPr>
            <a:xfrm>
              <a:off x="3080923" y="3258700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ــ  3</a:t>
              </a:r>
            </a:p>
          </p:txBody>
        </p:sp>
        <p:sp>
          <p:nvSpPr>
            <p:cNvPr id="98" name="Flowchart: Alternate Process 97"/>
            <p:cNvSpPr/>
            <p:nvPr/>
          </p:nvSpPr>
          <p:spPr>
            <a:xfrm>
              <a:off x="3107085" y="3693866"/>
              <a:ext cx="668748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0800000">
              <a:off x="3132433" y="3714552"/>
              <a:ext cx="584665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Freeform 99"/>
          <p:cNvSpPr/>
          <p:nvPr/>
        </p:nvSpPr>
        <p:spPr>
          <a:xfrm>
            <a:off x="5619882" y="2393191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lowchart: Alternate Process 100"/>
          <p:cNvSpPr/>
          <p:nvPr/>
        </p:nvSpPr>
        <p:spPr>
          <a:xfrm>
            <a:off x="7086601" y="3658599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ــ 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60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49"/>
          <p:cNvGrpSpPr/>
          <p:nvPr/>
        </p:nvGrpSpPr>
        <p:grpSpPr>
          <a:xfrm>
            <a:off x="6403957" y="3468892"/>
            <a:ext cx="512835" cy="833178"/>
            <a:chOff x="2889665" y="3292362"/>
            <a:chExt cx="736821" cy="920119"/>
          </a:xfrm>
        </p:grpSpPr>
        <p:sp>
          <p:nvSpPr>
            <p:cNvPr id="103" name="Flowchart: Alternate Process 102"/>
            <p:cNvSpPr/>
            <p:nvPr/>
          </p:nvSpPr>
          <p:spPr>
            <a:xfrm>
              <a:off x="2889665" y="3292362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4" name="Flowchart: Alternate Process 10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Flowchart: Alternate Process 105"/>
          <p:cNvSpPr/>
          <p:nvPr/>
        </p:nvSpPr>
        <p:spPr>
          <a:xfrm>
            <a:off x="7132320" y="4709630"/>
            <a:ext cx="201168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ــ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60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Group 49"/>
          <p:cNvGrpSpPr/>
          <p:nvPr/>
        </p:nvGrpSpPr>
        <p:grpSpPr>
          <a:xfrm>
            <a:off x="6065520" y="4487339"/>
            <a:ext cx="1066799" cy="878896"/>
            <a:chOff x="2889664" y="3292362"/>
            <a:chExt cx="1165780" cy="970607"/>
          </a:xfrm>
        </p:grpSpPr>
        <p:sp>
          <p:nvSpPr>
            <p:cNvPr id="108" name="Flowchart: Alternate Process 107"/>
            <p:cNvSpPr/>
            <p:nvPr/>
          </p:nvSpPr>
          <p:spPr>
            <a:xfrm>
              <a:off x="2889664" y="3292362"/>
              <a:ext cx="1165780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ــ   3</a:t>
              </a:r>
            </a:p>
          </p:txBody>
        </p:sp>
        <p:sp>
          <p:nvSpPr>
            <p:cNvPr id="109" name="Flowchart: Alternate Process 108"/>
            <p:cNvSpPr/>
            <p:nvPr/>
          </p:nvSpPr>
          <p:spPr>
            <a:xfrm>
              <a:off x="2926628" y="3744355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>
              <a:off x="2928403" y="3714552"/>
              <a:ext cx="879297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Freeform 110"/>
          <p:cNvSpPr/>
          <p:nvPr/>
        </p:nvSpPr>
        <p:spPr>
          <a:xfrm>
            <a:off x="6138047" y="4527318"/>
            <a:ext cx="504000" cy="252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3" grpId="0"/>
      <p:bldP spid="74" grpId="0"/>
      <p:bldP spid="76" grpId="0"/>
      <p:bldP spid="89" grpId="0" animBg="1"/>
      <p:bldP spid="90" grpId="0"/>
      <p:bldP spid="91" grpId="0" animBg="1"/>
      <p:bldP spid="100" grpId="0" animBg="1"/>
      <p:bldP spid="101" grpId="0" animBg="1"/>
      <p:bldP spid="106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6115" t="19770" r="58859" b="43750"/>
          <a:stretch>
            <a:fillRect/>
          </a:stretch>
        </p:blipFill>
        <p:spPr bwMode="auto">
          <a:xfrm>
            <a:off x="0" y="1463040"/>
            <a:ext cx="5560000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6115" t="9914" r="23906" b="77938"/>
          <a:stretch>
            <a:fillRect/>
          </a:stretch>
        </p:blipFill>
        <p:spPr bwMode="auto">
          <a:xfrm>
            <a:off x="1340069" y="391511"/>
            <a:ext cx="7803931" cy="888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lowchart: Alternate Process 7"/>
          <p:cNvSpPr/>
          <p:nvPr/>
        </p:nvSpPr>
        <p:spPr>
          <a:xfrm>
            <a:off x="1540817" y="367014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ar-KW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86537" y="406638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037897" y="4234027"/>
            <a:ext cx="806143" cy="4696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</a:t>
            </a:r>
          </a:p>
        </p:txBody>
      </p:sp>
      <p:grpSp>
        <p:nvGrpSpPr>
          <p:cNvPr id="12" name="Group 49"/>
          <p:cNvGrpSpPr/>
          <p:nvPr/>
        </p:nvGrpSpPr>
        <p:grpSpPr>
          <a:xfrm>
            <a:off x="1655556" y="3116277"/>
            <a:ext cx="557336" cy="723179"/>
            <a:chOff x="2825728" y="3359686"/>
            <a:chExt cx="800758" cy="798639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2867769" y="3359686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2825728" y="3639712"/>
              <a:ext cx="668746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 15"/>
          <p:cNvSpPr/>
          <p:nvPr/>
        </p:nvSpPr>
        <p:spPr>
          <a:xfrm>
            <a:off x="1767704" y="3480534"/>
            <a:ext cx="360000" cy="180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49"/>
          <p:cNvGrpSpPr/>
          <p:nvPr/>
        </p:nvGrpSpPr>
        <p:grpSpPr>
          <a:xfrm>
            <a:off x="1197137" y="3725876"/>
            <a:ext cx="528075" cy="731130"/>
            <a:chOff x="2867769" y="3359686"/>
            <a:chExt cx="758717" cy="807420"/>
          </a:xfrm>
        </p:grpSpPr>
        <p:sp>
          <p:nvSpPr>
            <p:cNvPr id="18" name="Flowchart: Alternate Process 17"/>
            <p:cNvSpPr/>
            <p:nvPr/>
          </p:nvSpPr>
          <p:spPr>
            <a:xfrm>
              <a:off x="2867769" y="3359686"/>
              <a:ext cx="668746" cy="518615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871423" y="3648493"/>
              <a:ext cx="668746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>
              <a:off x="2954082" y="3714552"/>
              <a:ext cx="672404" cy="158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1272073" y="4098085"/>
            <a:ext cx="324000" cy="216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Alternate Process 21"/>
          <p:cNvSpPr/>
          <p:nvPr/>
        </p:nvSpPr>
        <p:spPr>
          <a:xfrm>
            <a:off x="4998720" y="2352162"/>
            <a:ext cx="4145280" cy="781491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إحداثيا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 النقطة </a:t>
            </a:r>
            <a:r>
              <a:rPr lang="ar-KW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م</a:t>
            </a:r>
            <a:r>
              <a:rPr lang="ar-KW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1"/>
              </a:rPr>
              <a:t> (          ،           ) </a:t>
            </a:r>
            <a:endParaRPr lang="en-GB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49"/>
          <p:cNvGrpSpPr/>
          <p:nvPr/>
        </p:nvGrpSpPr>
        <p:grpSpPr>
          <a:xfrm>
            <a:off x="6217921" y="2247584"/>
            <a:ext cx="975359" cy="909383"/>
            <a:chOff x="2717915" y="3208207"/>
            <a:chExt cx="1003823" cy="1004274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2717915" y="3208207"/>
              <a:ext cx="1003823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ــ1</a:t>
              </a:r>
            </a:p>
          </p:txBody>
        </p:sp>
        <p:sp>
          <p:nvSpPr>
            <p:cNvPr id="25" name="Flowchart: Alternate Process 24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2874110" y="3630396"/>
              <a:ext cx="8151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30"/>
          <p:cNvSpPr/>
          <p:nvPr/>
        </p:nvSpPr>
        <p:spPr>
          <a:xfrm>
            <a:off x="6488562" y="2743711"/>
            <a:ext cx="504000" cy="324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49"/>
          <p:cNvGrpSpPr/>
          <p:nvPr/>
        </p:nvGrpSpPr>
        <p:grpSpPr>
          <a:xfrm>
            <a:off x="5212081" y="2262824"/>
            <a:ext cx="975359" cy="909383"/>
            <a:chOff x="2717915" y="3208207"/>
            <a:chExt cx="1003823" cy="1004274"/>
          </a:xfrm>
        </p:grpSpPr>
        <p:sp>
          <p:nvSpPr>
            <p:cNvPr id="33" name="Flowchart: Alternate Process 32"/>
            <p:cNvSpPr/>
            <p:nvPr/>
          </p:nvSpPr>
          <p:spPr>
            <a:xfrm>
              <a:off x="2717915" y="3208207"/>
              <a:ext cx="1003823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ــ1</a:t>
              </a:r>
            </a:p>
          </p:txBody>
        </p:sp>
        <p:sp>
          <p:nvSpPr>
            <p:cNvPr id="34" name="Flowchart: Alternate Process 33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0800000">
              <a:off x="2874110" y="3630396"/>
              <a:ext cx="8151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>
            <a:off x="5482722" y="2758951"/>
            <a:ext cx="504000" cy="324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Alternate Process 36"/>
          <p:cNvSpPr/>
          <p:nvPr/>
        </p:nvSpPr>
        <p:spPr>
          <a:xfrm>
            <a:off x="7086601" y="3658599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225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7132320" y="4709630"/>
            <a:ext cx="201168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جــا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225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49"/>
          <p:cNvGrpSpPr/>
          <p:nvPr/>
        </p:nvGrpSpPr>
        <p:grpSpPr>
          <a:xfrm>
            <a:off x="6019801" y="3436304"/>
            <a:ext cx="975359" cy="909383"/>
            <a:chOff x="2717915" y="3208207"/>
            <a:chExt cx="1003823" cy="1004274"/>
          </a:xfrm>
        </p:grpSpPr>
        <p:sp>
          <p:nvSpPr>
            <p:cNvPr id="40" name="Flowchart: Alternate Process 39"/>
            <p:cNvSpPr/>
            <p:nvPr/>
          </p:nvSpPr>
          <p:spPr>
            <a:xfrm>
              <a:off x="2717915" y="3208207"/>
              <a:ext cx="1003823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ــ1</a:t>
              </a:r>
            </a:p>
          </p:txBody>
        </p:sp>
        <p:sp>
          <p:nvSpPr>
            <p:cNvPr id="41" name="Flowchart: Alternate Process 40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0800000">
              <a:off x="2874110" y="3630396"/>
              <a:ext cx="8151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>
            <a:off x="6290442" y="3932431"/>
            <a:ext cx="504000" cy="324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9"/>
          <p:cNvGrpSpPr/>
          <p:nvPr/>
        </p:nvGrpSpPr>
        <p:grpSpPr>
          <a:xfrm>
            <a:off x="6096001" y="4457384"/>
            <a:ext cx="975359" cy="909383"/>
            <a:chOff x="2717915" y="3208207"/>
            <a:chExt cx="1003823" cy="1004274"/>
          </a:xfrm>
        </p:grpSpPr>
        <p:sp>
          <p:nvSpPr>
            <p:cNvPr id="45" name="Flowchart: Alternate Process 44"/>
            <p:cNvSpPr/>
            <p:nvPr/>
          </p:nvSpPr>
          <p:spPr>
            <a:xfrm>
              <a:off x="2717915" y="3208207"/>
              <a:ext cx="1003823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ــ1</a:t>
              </a:r>
            </a:p>
          </p:txBody>
        </p:sp>
        <p:sp>
          <p:nvSpPr>
            <p:cNvPr id="46" name="Flowchart: Alternate Process 45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>
              <a:off x="2874110" y="3630396"/>
              <a:ext cx="8151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47"/>
          <p:cNvSpPr/>
          <p:nvPr/>
        </p:nvSpPr>
        <p:spPr>
          <a:xfrm>
            <a:off x="6366642" y="4953511"/>
            <a:ext cx="504000" cy="324000"/>
          </a:xfrm>
          <a:custGeom>
            <a:avLst/>
            <a:gdLst>
              <a:gd name="connsiteX0" fmla="*/ 0 w 930165"/>
              <a:gd name="connsiteY0" fmla="*/ 0 h 394138"/>
              <a:gd name="connsiteX1" fmla="*/ 772510 w 930165"/>
              <a:gd name="connsiteY1" fmla="*/ 0 h 394138"/>
              <a:gd name="connsiteX2" fmla="*/ 882869 w 930165"/>
              <a:gd name="connsiteY2" fmla="*/ 394138 h 394138"/>
              <a:gd name="connsiteX3" fmla="*/ 930165 w 930165"/>
              <a:gd name="connsiteY3" fmla="*/ 94593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165" h="394138">
                <a:moveTo>
                  <a:pt x="0" y="0"/>
                </a:moveTo>
                <a:lnTo>
                  <a:pt x="772510" y="0"/>
                </a:lnTo>
                <a:lnTo>
                  <a:pt x="882869" y="394138"/>
                </a:lnTo>
                <a:lnTo>
                  <a:pt x="930165" y="9459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" grpId="0"/>
      <p:bldP spid="9" grpId="0"/>
      <p:bldP spid="10" grpId="0"/>
      <p:bldP spid="16" grpId="0" animBg="1"/>
      <p:bldP spid="21" grpId="0" animBg="1"/>
      <p:bldP spid="22" grpId="0" animBg="1"/>
      <p:bldP spid="31" grpId="0" animBg="1"/>
      <p:bldP spid="36" grpId="0" animBg="1"/>
      <p:bldP spid="37" grpId="0" animBg="1"/>
      <p:bldP spid="38" grpId="0" animBg="1"/>
      <p:bldP spid="43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9615" t="16045" r="24792" b="23507"/>
          <a:stretch>
            <a:fillRect/>
          </a:stretch>
        </p:blipFill>
        <p:spPr bwMode="auto">
          <a:xfrm>
            <a:off x="57707" y="395784"/>
            <a:ext cx="9086293" cy="60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8671" t="35261" r="24687" b="34702"/>
          <a:stretch>
            <a:fillRect/>
          </a:stretch>
        </p:blipFill>
        <p:spPr bwMode="auto">
          <a:xfrm>
            <a:off x="80531" y="409434"/>
            <a:ext cx="9063470" cy="31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Alternate Process 7"/>
          <p:cNvSpPr/>
          <p:nvPr/>
        </p:nvSpPr>
        <p:spPr>
          <a:xfrm>
            <a:off x="4589060" y="1038229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الثاني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660106" y="1625083"/>
            <a:ext cx="900751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 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04917" y="1584140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المحور السيني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199798" y="1625084"/>
            <a:ext cx="1351126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400800" y="2266527"/>
            <a:ext cx="1160057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ــ 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60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759356" y="2266527"/>
            <a:ext cx="545907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531057" y="2280174"/>
            <a:ext cx="1160057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016155" y="2266527"/>
            <a:ext cx="1433013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300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822278" y="2280175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الرابع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2968" y="4955308"/>
            <a:ext cx="288000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51"/>
          <p:cNvSpPr txBox="1"/>
          <p:nvPr/>
        </p:nvSpPr>
        <p:spPr>
          <a:xfrm>
            <a:off x="3424977" y="4390121"/>
            <a:ext cx="50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S</a:t>
            </a:r>
            <a:endParaRPr lang="ar-SA" sz="3600" dirty="0">
              <a:solidFill>
                <a:srgbClr val="FF0000"/>
              </a:solidFill>
              <a:latin typeface="رموز الرياضيات العربية" pitchFamily="18" charset="0"/>
              <a:cs typeface="رموز الرياضيات العربية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>
            <a:off x="447178" y="4857986"/>
            <a:ext cx="2880000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52"/>
          <p:cNvSpPr txBox="1"/>
          <p:nvPr/>
        </p:nvSpPr>
        <p:spPr>
          <a:xfrm>
            <a:off x="1440796" y="2998737"/>
            <a:ext cx="50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رموز الرياضيات العربية"/>
                <a:cs typeface="رموز الرياضيات العربية"/>
              </a:rPr>
              <a:t>W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22" name="مربع نص 52"/>
          <p:cNvSpPr txBox="1"/>
          <p:nvPr/>
        </p:nvSpPr>
        <p:spPr>
          <a:xfrm>
            <a:off x="1708822" y="481310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و</a:t>
            </a:r>
            <a:endParaRPr lang="ar-SA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042224" y="3767062"/>
            <a:ext cx="1152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الربع الأول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057988" y="4271559"/>
            <a:ext cx="1152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الكل موجب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512970" y="3782827"/>
            <a:ext cx="1188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الربع الثاني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528734" y="4287324"/>
            <a:ext cx="1152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موجب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2042222" y="5154427"/>
            <a:ext cx="1188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الربع الرابع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2057986" y="5658924"/>
            <a:ext cx="1152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جتا</a:t>
            </a:r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موجب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512968" y="5170192"/>
            <a:ext cx="1188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الربع الثالث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528732" y="5674689"/>
            <a:ext cx="1152000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ظـا</a:t>
            </a:r>
            <a:r>
              <a:rPr lang="ar-KW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موجب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445352" y="4791820"/>
            <a:ext cx="536030" cy="43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600779" y="3278330"/>
            <a:ext cx="914402" cy="43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-228011" y="4602632"/>
            <a:ext cx="1103588" cy="43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</a:t>
            </a:r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317014" y="6210716"/>
            <a:ext cx="1103588" cy="43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</a:t>
            </a:r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49"/>
          <p:cNvGrpSpPr/>
          <p:nvPr/>
        </p:nvGrpSpPr>
        <p:grpSpPr>
          <a:xfrm>
            <a:off x="7819697" y="3727240"/>
            <a:ext cx="1324303" cy="943547"/>
            <a:chOff x="2775095" y="3170478"/>
            <a:chExt cx="895248" cy="1042003"/>
          </a:xfrm>
        </p:grpSpPr>
        <p:sp>
          <p:nvSpPr>
            <p:cNvPr id="36" name="Flowchart: Alternate Process 35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7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lowchart: Alternate Process 36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owchart: Alternate Process 38"/>
          <p:cNvSpPr/>
          <p:nvPr/>
        </p:nvSpPr>
        <p:spPr>
          <a:xfrm>
            <a:off x="7457089" y="3946408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49"/>
          <p:cNvGrpSpPr/>
          <p:nvPr/>
        </p:nvGrpSpPr>
        <p:grpSpPr>
          <a:xfrm>
            <a:off x="6021377" y="3712000"/>
            <a:ext cx="1324303" cy="943547"/>
            <a:chOff x="2775095" y="3170478"/>
            <a:chExt cx="895248" cy="1042003"/>
          </a:xfrm>
        </p:grpSpPr>
        <p:sp>
          <p:nvSpPr>
            <p:cNvPr id="41" name="Flowchart: Alternate Process 40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7 </a:t>
              </a:r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lowchart: Alternate Process 41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lowchart: Alternate Process 43"/>
          <p:cNvSpPr/>
          <p:nvPr/>
        </p:nvSpPr>
        <p:spPr>
          <a:xfrm>
            <a:off x="5674009" y="3946408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×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9"/>
          <p:cNvGrpSpPr/>
          <p:nvPr/>
        </p:nvGrpSpPr>
        <p:grpSpPr>
          <a:xfrm>
            <a:off x="4284017" y="3727240"/>
            <a:ext cx="1324303" cy="943547"/>
            <a:chOff x="2775095" y="3170478"/>
            <a:chExt cx="895248" cy="1042003"/>
          </a:xfrm>
        </p:grpSpPr>
        <p:sp>
          <p:nvSpPr>
            <p:cNvPr id="46" name="Flowchart: Alternate Process 45"/>
            <p:cNvSpPr/>
            <p:nvPr/>
          </p:nvSpPr>
          <p:spPr>
            <a:xfrm>
              <a:off x="2775095" y="3170478"/>
              <a:ext cx="895248" cy="51861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180</a:t>
              </a:r>
            </a:p>
          </p:txBody>
        </p:sp>
        <p:sp>
          <p:nvSpPr>
            <p:cNvPr id="47" name="Flowchart: Alternate Process 46"/>
            <p:cNvSpPr/>
            <p:nvPr/>
          </p:nvSpPr>
          <p:spPr>
            <a:xfrm>
              <a:off x="2893320" y="3693867"/>
              <a:ext cx="668746" cy="518614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sz="32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endPara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0800000">
              <a:off x="2964782" y="3679725"/>
              <a:ext cx="608413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lowchart: Alternate Process 48"/>
          <p:cNvSpPr/>
          <p:nvPr/>
        </p:nvSpPr>
        <p:spPr>
          <a:xfrm>
            <a:off x="5658769" y="4647448"/>
            <a:ext cx="488730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= 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4312920" y="4647448"/>
            <a:ext cx="1179259" cy="4680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210</a:t>
            </a:r>
            <a:endParaRPr lang="en-GB" sz="32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5421571" y="2907972"/>
            <a:ext cx="20574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الربع الثالث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9" grpId="0" animBg="1"/>
      <p:bldP spid="44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1607" t="7276" r="15352" b="38993"/>
          <a:stretch>
            <a:fillRect/>
          </a:stretch>
        </p:blipFill>
        <p:spPr bwMode="auto">
          <a:xfrm>
            <a:off x="-1" y="450376"/>
            <a:ext cx="9113673" cy="436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Alternate Process 6"/>
          <p:cNvSpPr/>
          <p:nvPr/>
        </p:nvSpPr>
        <p:spPr>
          <a:xfrm>
            <a:off x="914399" y="1747192"/>
            <a:ext cx="874105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0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914399" y="2293102"/>
            <a:ext cx="874105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832512" y="3548697"/>
            <a:ext cx="874105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0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32512" y="4094608"/>
            <a:ext cx="874105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0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285396" y="3616935"/>
            <a:ext cx="874105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4930" t="23694" r="13988" b="59142"/>
          <a:stretch>
            <a:fillRect/>
          </a:stretch>
        </p:blipFill>
        <p:spPr bwMode="auto">
          <a:xfrm>
            <a:off x="0" y="4885898"/>
            <a:ext cx="9144000" cy="12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5663822" y="5622878"/>
            <a:ext cx="464023" cy="4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Alternate Process 13"/>
          <p:cNvSpPr/>
          <p:nvPr/>
        </p:nvSpPr>
        <p:spPr>
          <a:xfrm>
            <a:off x="4326340" y="4121902"/>
            <a:ext cx="874105" cy="432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0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evel 74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 smtClean="0"/>
              <a:t>رجوع</a:t>
            </a:r>
            <a:endParaRPr lang="en-GB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كراسة التمارين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70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54869" y="0"/>
            <a:ext cx="3672000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( 8 ـــ 1 ) دائرة الوحدة في المستوى </a:t>
            </a:r>
            <a:r>
              <a:rPr lang="ar-KW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-1"/>
            <a:ext cx="2520000" cy="307777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/>
              <a:t>13/05/2013 09:44 م</a:t>
            </a:fld>
            <a:endParaRPr lang="ar-SA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4930" t="38993" r="13988" b="42723"/>
          <a:stretch>
            <a:fillRect/>
          </a:stretch>
        </p:blipFill>
        <p:spPr bwMode="auto">
          <a:xfrm>
            <a:off x="0" y="409433"/>
            <a:ext cx="9144000" cy="13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764728" y="4295763"/>
            <a:ext cx="4248000" cy="1588"/>
          </a:xfrm>
          <a:prstGeom prst="straightConnector1">
            <a:avLst/>
          </a:prstGeom>
          <a:ln w="57150">
            <a:solidFill>
              <a:srgbClr val="D996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>
            <a:off x="758052" y="4099894"/>
            <a:ext cx="3960000" cy="1588"/>
          </a:xfrm>
          <a:prstGeom prst="straightConnector1">
            <a:avLst/>
          </a:prstGeom>
          <a:ln w="57150">
            <a:solidFill>
              <a:srgbClr val="D996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Alternate Process 8"/>
          <p:cNvSpPr/>
          <p:nvPr/>
        </p:nvSpPr>
        <p:spPr>
          <a:xfrm>
            <a:off x="4463037" y="3760875"/>
            <a:ext cx="873699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س</a:t>
            </a:r>
            <a:endParaRPr lang="en-GB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003616" y="1916306"/>
            <a:ext cx="873699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ص</a:t>
            </a:r>
            <a:endParaRPr lang="en-GB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10666" y="3255233"/>
            <a:ext cx="2065283" cy="20652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129562" y="3902775"/>
            <a:ext cx="1324306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( 1 ، 0)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64288" y="3914292"/>
            <a:ext cx="1450430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( ــ1 ، 0)</a:t>
            </a:r>
            <a:endParaRPr lang="en-GB" sz="20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978690" y="3038735"/>
            <a:ext cx="1450430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(0 ، 1 )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106922" y="4982111"/>
            <a:ext cx="1324306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( 0 ، ــ1)</a:t>
            </a:r>
            <a:endParaRPr lang="en-GB" sz="24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359295" y="4028893"/>
            <a:ext cx="47296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endParaRPr lang="en-GB" sz="36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082442" y="4170771"/>
            <a:ext cx="873699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و</a:t>
            </a:r>
            <a:endParaRPr lang="en-GB" sz="28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183632" y="2418457"/>
            <a:ext cx="942661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90</a:t>
            </a:r>
            <a:endParaRPr lang="en-GB" sz="36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-54601" y="4015245"/>
            <a:ext cx="1365742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180</a:t>
            </a:r>
            <a:endParaRPr lang="en-GB" sz="36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047155" y="5502851"/>
            <a:ext cx="1365742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270</a:t>
            </a:r>
            <a:endParaRPr lang="en-GB" sz="36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7195784" y="1843447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214208" y="2430455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6294304" y="1843602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6280657" y="2375865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7217576" y="3167279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7236000" y="3754287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90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316096" y="3167434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302449" y="3699697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7195784" y="4515160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7214208" y="5102168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180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6294304" y="4515315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6280657" y="5047578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7217576" y="5838992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جتـا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270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7236000" y="6426000"/>
            <a:ext cx="1908000" cy="43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جـا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270</a:t>
            </a:r>
            <a:r>
              <a:rPr lang="ar-KW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 =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6316096" y="5839147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6302449" y="6371410"/>
            <a:ext cx="843475" cy="432000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ــ1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1314</TotalTime>
  <Words>698</Words>
  <Application>Microsoft Office PowerPoint</Application>
  <PresentationFormat>On-screen Show (4:3)</PresentationFormat>
  <Paragraphs>334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تدفق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</dc:creator>
  <cp:lastModifiedBy>new</cp:lastModifiedBy>
  <cp:revision>51</cp:revision>
  <dcterms:created xsi:type="dcterms:W3CDTF">2013-03-25T16:53:58Z</dcterms:created>
  <dcterms:modified xsi:type="dcterms:W3CDTF">2013-05-13T18:46:10Z</dcterms:modified>
</cp:coreProperties>
</file>