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3" r:id="rId3"/>
    <p:sldId id="260" r:id="rId4"/>
    <p:sldId id="261" r:id="rId5"/>
    <p:sldId id="257" r:id="rId6"/>
    <p:sldId id="262" r:id="rId7"/>
    <p:sldId id="259" r:id="rId8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981" autoAdjust="0"/>
    <p:restoredTop sz="94660"/>
  </p:normalViewPr>
  <p:slideViewPr>
    <p:cSldViewPr snapToGrid="0">
      <p:cViewPr varScale="1">
        <p:scale>
          <a:sx n="68" d="100"/>
          <a:sy n="68" d="100"/>
        </p:scale>
        <p:origin x="7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سمير خالد احمد عبدربه" userId="dbf3d4e2-b00c-49da-b8be-ead1ba05f233" providerId="ADAL" clId="{29892ACD-6653-4540-81DE-1D6504B420A6}"/>
    <pc:docChg chg="undo custSel addSld delSld modSld sldOrd">
      <pc:chgData name="سمير خالد احمد عبدربه" userId="dbf3d4e2-b00c-49da-b8be-ead1ba05f233" providerId="ADAL" clId="{29892ACD-6653-4540-81DE-1D6504B420A6}" dt="2026-03-06T11:09:21.877" v="508"/>
      <pc:docMkLst>
        <pc:docMk/>
      </pc:docMkLst>
      <pc:sldChg chg="addSp modSp mod modAnim">
        <pc:chgData name="سمير خالد احمد عبدربه" userId="dbf3d4e2-b00c-49da-b8be-ead1ba05f233" providerId="ADAL" clId="{29892ACD-6653-4540-81DE-1D6504B420A6}" dt="2026-03-06T10:56:52.008" v="362"/>
        <pc:sldMkLst>
          <pc:docMk/>
          <pc:sldMk cId="2819541980" sldId="256"/>
        </pc:sldMkLst>
        <pc:spChg chg="add mod">
          <ac:chgData name="سمير خالد احمد عبدربه" userId="dbf3d4e2-b00c-49da-b8be-ead1ba05f233" providerId="ADAL" clId="{29892ACD-6653-4540-81DE-1D6504B420A6}" dt="2026-03-06T10:56:29.588" v="357" actId="1076"/>
          <ac:spMkLst>
            <pc:docMk/>
            <pc:sldMk cId="2819541980" sldId="256"/>
            <ac:spMk id="2" creationId="{245B3430-9DAB-8ABA-DF1E-D69F70138FC2}"/>
          </ac:spMkLst>
        </pc:spChg>
        <pc:spChg chg="mod">
          <ac:chgData name="سمير خالد احمد عبدربه" userId="dbf3d4e2-b00c-49da-b8be-ead1ba05f233" providerId="ADAL" clId="{29892ACD-6653-4540-81DE-1D6504B420A6}" dt="2026-03-04T09:25:38.314" v="13" actId="14100"/>
          <ac:spMkLst>
            <pc:docMk/>
            <pc:sldMk cId="2819541980" sldId="256"/>
            <ac:spMk id="6" creationId="{22EF8553-F47D-459A-B5B1-6EE3794AC8DC}"/>
          </ac:spMkLst>
        </pc:spChg>
      </pc:sldChg>
      <pc:sldChg chg="addSp modSp mod ord modAnim">
        <pc:chgData name="سمير خالد احمد عبدربه" userId="dbf3d4e2-b00c-49da-b8be-ead1ba05f233" providerId="ADAL" clId="{29892ACD-6653-4540-81DE-1D6504B420A6}" dt="2026-03-06T10:58:48.828" v="374" actId="207"/>
        <pc:sldMkLst>
          <pc:docMk/>
          <pc:sldMk cId="1629940927" sldId="257"/>
        </pc:sldMkLst>
        <pc:spChg chg="add mod">
          <ac:chgData name="سمير خالد احمد عبدربه" userId="dbf3d4e2-b00c-49da-b8be-ead1ba05f233" providerId="ADAL" clId="{29892ACD-6653-4540-81DE-1D6504B420A6}" dt="2026-03-06T10:58:48.828" v="374" actId="207"/>
          <ac:spMkLst>
            <pc:docMk/>
            <pc:sldMk cId="1629940927" sldId="257"/>
            <ac:spMk id="10" creationId="{D516318F-7DDD-712C-CD31-22B806054EC9}"/>
          </ac:spMkLst>
        </pc:spChg>
        <pc:picChg chg="add mod">
          <ac:chgData name="سمير خالد احمد عبدربه" userId="dbf3d4e2-b00c-49da-b8be-ead1ba05f233" providerId="ADAL" clId="{29892ACD-6653-4540-81DE-1D6504B420A6}" dt="2026-03-05T07:10:27.251" v="266" actId="14100"/>
          <ac:picMkLst>
            <pc:docMk/>
            <pc:sldMk cId="1629940927" sldId="257"/>
            <ac:picMk id="3" creationId="{4129DDB2-FB08-CC06-A328-A083C4B6F2DE}"/>
          </ac:picMkLst>
        </pc:picChg>
        <pc:picChg chg="add mod">
          <ac:chgData name="سمير خالد احمد عبدربه" userId="dbf3d4e2-b00c-49da-b8be-ead1ba05f233" providerId="ADAL" clId="{29892ACD-6653-4540-81DE-1D6504B420A6}" dt="2026-03-05T07:10:24.858" v="265" actId="14100"/>
          <ac:picMkLst>
            <pc:docMk/>
            <pc:sldMk cId="1629940927" sldId="257"/>
            <ac:picMk id="5" creationId="{40F6FC23-41BA-2B8F-B91D-2986503E71E8}"/>
          </ac:picMkLst>
        </pc:picChg>
        <pc:picChg chg="add mod">
          <ac:chgData name="سمير خالد احمد عبدربه" userId="dbf3d4e2-b00c-49da-b8be-ead1ba05f233" providerId="ADAL" clId="{29892ACD-6653-4540-81DE-1D6504B420A6}" dt="2026-03-05T07:11:36.615" v="273" actId="14100"/>
          <ac:picMkLst>
            <pc:docMk/>
            <pc:sldMk cId="1629940927" sldId="257"/>
            <ac:picMk id="7" creationId="{E5DBB01A-6A3F-8809-7D4C-8D8C5348F8FC}"/>
          </ac:picMkLst>
        </pc:picChg>
        <pc:picChg chg="add mod">
          <ac:chgData name="سمير خالد احمد عبدربه" userId="dbf3d4e2-b00c-49da-b8be-ead1ba05f233" providerId="ADAL" clId="{29892ACD-6653-4540-81DE-1D6504B420A6}" dt="2026-03-05T07:12:15.129" v="286" actId="1036"/>
          <ac:picMkLst>
            <pc:docMk/>
            <pc:sldMk cId="1629940927" sldId="257"/>
            <ac:picMk id="9" creationId="{127D5358-B573-2C48-BE6A-75BEC9ED4CC0}"/>
          </ac:picMkLst>
        </pc:picChg>
      </pc:sldChg>
      <pc:sldChg chg="del">
        <pc:chgData name="سمير خالد احمد عبدربه" userId="dbf3d4e2-b00c-49da-b8be-ead1ba05f233" providerId="ADAL" clId="{29892ACD-6653-4540-81DE-1D6504B420A6}" dt="2026-03-05T07:09:18.951" v="256" actId="2696"/>
        <pc:sldMkLst>
          <pc:docMk/>
          <pc:sldMk cId="2164421913" sldId="258"/>
        </pc:sldMkLst>
      </pc:sldChg>
      <pc:sldChg chg="addSp delSp modSp mod delAnim modAnim">
        <pc:chgData name="سمير خالد احمد عبدربه" userId="dbf3d4e2-b00c-49da-b8be-ead1ba05f233" providerId="ADAL" clId="{29892ACD-6653-4540-81DE-1D6504B420A6}" dt="2026-03-06T10:59:51.465" v="391"/>
        <pc:sldMkLst>
          <pc:docMk/>
          <pc:sldMk cId="2810031489" sldId="259"/>
        </pc:sldMkLst>
        <pc:spChg chg="add mod">
          <ac:chgData name="سمير خالد احمد عبدربه" userId="dbf3d4e2-b00c-49da-b8be-ead1ba05f233" providerId="ADAL" clId="{29892ACD-6653-4540-81DE-1D6504B420A6}" dt="2026-03-05T06:58:36.351" v="194" actId="1076"/>
          <ac:spMkLst>
            <pc:docMk/>
            <pc:sldMk cId="2810031489" sldId="259"/>
            <ac:spMk id="2" creationId="{59AE8926-E2F9-106B-A534-7732D1BB9FCF}"/>
          </ac:spMkLst>
        </pc:spChg>
        <pc:spChg chg="add mod">
          <ac:chgData name="سمير خالد احمد عبدربه" userId="dbf3d4e2-b00c-49da-b8be-ead1ba05f233" providerId="ADAL" clId="{29892ACD-6653-4540-81DE-1D6504B420A6}" dt="2026-03-05T06:58:46.609" v="196" actId="1076"/>
          <ac:spMkLst>
            <pc:docMk/>
            <pc:sldMk cId="2810031489" sldId="259"/>
            <ac:spMk id="3" creationId="{A73493B8-C308-99BB-BE71-B9EF46577060}"/>
          </ac:spMkLst>
        </pc:spChg>
        <pc:spChg chg="add mod">
          <ac:chgData name="سمير خالد احمد عبدربه" userId="dbf3d4e2-b00c-49da-b8be-ead1ba05f233" providerId="ADAL" clId="{29892ACD-6653-4540-81DE-1D6504B420A6}" dt="2026-03-06T10:59:37.981" v="378" actId="20577"/>
          <ac:spMkLst>
            <pc:docMk/>
            <pc:sldMk cId="2810031489" sldId="259"/>
            <ac:spMk id="4" creationId="{E05D1BD5-F8AF-1400-FAA7-846C0595CD6D}"/>
          </ac:spMkLst>
        </pc:spChg>
        <pc:spChg chg="add mod">
          <ac:chgData name="سمير خالد احمد عبدربه" userId="dbf3d4e2-b00c-49da-b8be-ead1ba05f233" providerId="ADAL" clId="{29892ACD-6653-4540-81DE-1D6504B420A6}" dt="2026-03-05T06:59:50.922" v="201" actId="1076"/>
          <ac:spMkLst>
            <pc:docMk/>
            <pc:sldMk cId="2810031489" sldId="259"/>
            <ac:spMk id="6" creationId="{251AA198-9EB4-4209-9E88-BD540EE34296}"/>
          </ac:spMkLst>
        </pc:spChg>
        <pc:spChg chg="add mod">
          <ac:chgData name="سمير خالد احمد عبدربه" userId="dbf3d4e2-b00c-49da-b8be-ead1ba05f233" providerId="ADAL" clId="{29892ACD-6653-4540-81DE-1D6504B420A6}" dt="2026-03-05T07:04:33.241" v="253" actId="1076"/>
          <ac:spMkLst>
            <pc:docMk/>
            <pc:sldMk cId="2810031489" sldId="259"/>
            <ac:spMk id="7" creationId="{DB49C13A-1AF7-6C13-9E91-DB56E5DD6EE9}"/>
          </ac:spMkLst>
        </pc:spChg>
        <pc:spChg chg="add mod">
          <ac:chgData name="سمير خالد احمد عبدربه" userId="dbf3d4e2-b00c-49da-b8be-ead1ba05f233" providerId="ADAL" clId="{29892ACD-6653-4540-81DE-1D6504B420A6}" dt="2026-03-05T07:04:26.873" v="250" actId="1076"/>
          <ac:spMkLst>
            <pc:docMk/>
            <pc:sldMk cId="2810031489" sldId="259"/>
            <ac:spMk id="8" creationId="{CF3310DA-453A-46F3-70A4-3B20C3B4326A}"/>
          </ac:spMkLst>
        </pc:spChg>
        <pc:spChg chg="add mod">
          <ac:chgData name="سمير خالد احمد عبدربه" userId="dbf3d4e2-b00c-49da-b8be-ead1ba05f233" providerId="ADAL" clId="{29892ACD-6653-4540-81DE-1D6504B420A6}" dt="2026-03-05T07:04:19.615" v="248" actId="1076"/>
          <ac:spMkLst>
            <pc:docMk/>
            <pc:sldMk cId="2810031489" sldId="259"/>
            <ac:spMk id="14" creationId="{6D6E4CFC-81B9-6D4E-9BC9-8C984933B69D}"/>
          </ac:spMkLst>
        </pc:spChg>
        <pc:spChg chg="add mod">
          <ac:chgData name="سمير خالد احمد عبدربه" userId="dbf3d4e2-b00c-49da-b8be-ead1ba05f233" providerId="ADAL" clId="{29892ACD-6653-4540-81DE-1D6504B420A6}" dt="2026-03-05T07:04:09.704" v="245" actId="1076"/>
          <ac:spMkLst>
            <pc:docMk/>
            <pc:sldMk cId="2810031489" sldId="259"/>
            <ac:spMk id="17" creationId="{7840F948-53F3-2AA0-D0B9-B202B4EF5064}"/>
          </ac:spMkLst>
        </pc:spChg>
        <pc:spChg chg="add mod">
          <ac:chgData name="سمير خالد احمد عبدربه" userId="dbf3d4e2-b00c-49da-b8be-ead1ba05f233" providerId="ADAL" clId="{29892ACD-6653-4540-81DE-1D6504B420A6}" dt="2026-03-05T07:04:13.116" v="246" actId="1076"/>
          <ac:spMkLst>
            <pc:docMk/>
            <pc:sldMk cId="2810031489" sldId="259"/>
            <ac:spMk id="18" creationId="{B0A15C2B-B228-521D-4EA4-17EADCC4B0D2}"/>
          </ac:spMkLst>
        </pc:spChg>
        <pc:picChg chg="add mod">
          <ac:chgData name="سمير خالد احمد عبدربه" userId="dbf3d4e2-b00c-49da-b8be-ead1ba05f233" providerId="ADAL" clId="{29892ACD-6653-4540-81DE-1D6504B420A6}" dt="2026-03-05T06:59:14.498" v="198" actId="1076"/>
          <ac:picMkLst>
            <pc:docMk/>
            <pc:sldMk cId="2810031489" sldId="259"/>
            <ac:picMk id="5" creationId="{3E43E3B2-62A9-A735-A932-DAACB010D837}"/>
          </ac:picMkLst>
        </pc:picChg>
        <pc:picChg chg="add mod">
          <ac:chgData name="سمير خالد احمد عبدربه" userId="dbf3d4e2-b00c-49da-b8be-ead1ba05f233" providerId="ADAL" clId="{29892ACD-6653-4540-81DE-1D6504B420A6}" dt="2026-03-05T07:04:23.261" v="249" actId="1076"/>
          <ac:picMkLst>
            <pc:docMk/>
            <pc:sldMk cId="2810031489" sldId="259"/>
            <ac:picMk id="16" creationId="{2C86A837-778A-3D5F-88DA-DC39B563F4DC}"/>
          </ac:picMkLst>
        </pc:picChg>
        <pc:cxnChg chg="add mod">
          <ac:chgData name="سمير خالد احمد عبدربه" userId="dbf3d4e2-b00c-49da-b8be-ead1ba05f233" providerId="ADAL" clId="{29892ACD-6653-4540-81DE-1D6504B420A6}" dt="2026-03-05T07:04:30.555" v="252" actId="1076"/>
          <ac:cxnSpMkLst>
            <pc:docMk/>
            <pc:sldMk cId="2810031489" sldId="259"/>
            <ac:cxnSpMk id="10" creationId="{22CD0FE2-9429-6A9D-E19A-DE375D4BB641}"/>
          </ac:cxnSpMkLst>
        </pc:cxnChg>
        <pc:cxnChg chg="add mod">
          <ac:chgData name="سمير خالد احمد عبدربه" userId="dbf3d4e2-b00c-49da-b8be-ead1ba05f233" providerId="ADAL" clId="{29892ACD-6653-4540-81DE-1D6504B420A6}" dt="2026-03-05T07:04:28.795" v="251" actId="1076"/>
          <ac:cxnSpMkLst>
            <pc:docMk/>
            <pc:sldMk cId="2810031489" sldId="259"/>
            <ac:cxnSpMk id="12" creationId="{FA62DECE-5C32-B165-5548-FF34C043477D}"/>
          </ac:cxnSpMkLst>
        </pc:cxnChg>
        <pc:cxnChg chg="add mod">
          <ac:chgData name="سمير خالد احمد عبدربه" userId="dbf3d4e2-b00c-49da-b8be-ead1ba05f233" providerId="ADAL" clId="{29892ACD-6653-4540-81DE-1D6504B420A6}" dt="2026-03-05T07:04:15.787" v="247" actId="1076"/>
          <ac:cxnSpMkLst>
            <pc:docMk/>
            <pc:sldMk cId="2810031489" sldId="259"/>
            <ac:cxnSpMk id="19" creationId="{1D078958-526B-CC3C-1E61-26EEFE137C1A}"/>
          </ac:cxnSpMkLst>
        </pc:cxnChg>
      </pc:sldChg>
      <pc:sldChg chg="modAnim">
        <pc:chgData name="سمير خالد احمد عبدربه" userId="dbf3d4e2-b00c-49da-b8be-ead1ba05f233" providerId="ADAL" clId="{29892ACD-6653-4540-81DE-1D6504B420A6}" dt="2026-03-06T10:57:31.193" v="371"/>
        <pc:sldMkLst>
          <pc:docMk/>
          <pc:sldMk cId="1011978502" sldId="260"/>
        </pc:sldMkLst>
      </pc:sldChg>
      <pc:sldChg chg="addSp delSp modSp mod delAnim modAnim">
        <pc:chgData name="سمير خالد احمد عبدربه" userId="dbf3d4e2-b00c-49da-b8be-ead1ba05f233" providerId="ADAL" clId="{29892ACD-6653-4540-81DE-1D6504B420A6}" dt="2026-03-06T10:58:34.892" v="372"/>
        <pc:sldMkLst>
          <pc:docMk/>
          <pc:sldMk cId="1483340595" sldId="261"/>
        </pc:sldMkLst>
        <pc:spChg chg="add mod">
          <ac:chgData name="سمير خالد احمد عبدربه" userId="dbf3d4e2-b00c-49da-b8be-ead1ba05f233" providerId="ADAL" clId="{29892ACD-6653-4540-81DE-1D6504B420A6}" dt="2026-03-05T06:37:24.831" v="44" actId="1076"/>
          <ac:spMkLst>
            <pc:docMk/>
            <pc:sldMk cId="1483340595" sldId="261"/>
            <ac:spMk id="2" creationId="{AC0100A7-A32A-258A-8386-115BB491FE53}"/>
          </ac:spMkLst>
        </pc:spChg>
        <pc:spChg chg="add mod">
          <ac:chgData name="سمير خالد احمد عبدربه" userId="dbf3d4e2-b00c-49da-b8be-ead1ba05f233" providerId="ADAL" clId="{29892ACD-6653-4540-81DE-1D6504B420A6}" dt="2026-03-06T10:58:34.892" v="372"/>
          <ac:spMkLst>
            <pc:docMk/>
            <pc:sldMk cId="1483340595" sldId="261"/>
            <ac:spMk id="3" creationId="{C0D8FDA5-A134-D061-81AA-243E2E242382}"/>
          </ac:spMkLst>
        </pc:spChg>
        <pc:spChg chg="add mod">
          <ac:chgData name="سمير خالد احمد عبدربه" userId="dbf3d4e2-b00c-49da-b8be-ead1ba05f233" providerId="ADAL" clId="{29892ACD-6653-4540-81DE-1D6504B420A6}" dt="2026-03-05T06:37:53.595" v="52" actId="20577"/>
          <ac:spMkLst>
            <pc:docMk/>
            <pc:sldMk cId="1483340595" sldId="261"/>
            <ac:spMk id="5" creationId="{34F85F65-FD97-B733-9D74-159D09629398}"/>
          </ac:spMkLst>
        </pc:spChg>
        <pc:picChg chg="mod">
          <ac:chgData name="سمير خالد احمد عبدربه" userId="dbf3d4e2-b00c-49da-b8be-ead1ba05f233" providerId="ADAL" clId="{29892ACD-6653-4540-81DE-1D6504B420A6}" dt="2026-03-05T06:35:35.835" v="24" actId="1076"/>
          <ac:picMkLst>
            <pc:docMk/>
            <pc:sldMk cId="1483340595" sldId="261"/>
            <ac:picMk id="8" creationId="{D4FFA502-27A3-A82D-4F9A-8BA0A42643CC}"/>
          </ac:picMkLst>
        </pc:picChg>
        <pc:cxnChg chg="add mod">
          <ac:chgData name="سمير خالد احمد عبدربه" userId="dbf3d4e2-b00c-49da-b8be-ead1ba05f233" providerId="ADAL" clId="{29892ACD-6653-4540-81DE-1D6504B420A6}" dt="2026-03-05T06:36:29.800" v="32" actId="208"/>
          <ac:cxnSpMkLst>
            <pc:docMk/>
            <pc:sldMk cId="1483340595" sldId="261"/>
            <ac:cxnSpMk id="4" creationId="{2839868C-0A64-7F8E-26B1-44B604E9FFC1}"/>
          </ac:cxnSpMkLst>
        </pc:cxnChg>
      </pc:sldChg>
      <pc:sldChg chg="addSp modSp mod modAnim">
        <pc:chgData name="سمير خالد احمد عبدربه" userId="dbf3d4e2-b00c-49da-b8be-ead1ba05f233" providerId="ADAL" clId="{29892ACD-6653-4540-81DE-1D6504B420A6}" dt="2026-03-06T11:00:32.540" v="408"/>
        <pc:sldMkLst>
          <pc:docMk/>
          <pc:sldMk cId="4262129933" sldId="262"/>
        </pc:sldMkLst>
        <pc:spChg chg="add mod">
          <ac:chgData name="سمير خالد احمد عبدربه" userId="dbf3d4e2-b00c-49da-b8be-ead1ba05f233" providerId="ADAL" clId="{29892ACD-6653-4540-81DE-1D6504B420A6}" dt="2026-03-05T06:39:05.605" v="66" actId="207"/>
          <ac:spMkLst>
            <pc:docMk/>
            <pc:sldMk cId="4262129933" sldId="262"/>
            <ac:spMk id="2" creationId="{DC5E038F-3524-2EA5-CAF2-822C9D530D42}"/>
          </ac:spMkLst>
        </pc:spChg>
        <pc:spChg chg="add mod">
          <ac:chgData name="سمير خالد احمد عبدربه" userId="dbf3d4e2-b00c-49da-b8be-ead1ba05f233" providerId="ADAL" clId="{29892ACD-6653-4540-81DE-1D6504B420A6}" dt="2026-03-05T06:41:26.693" v="81" actId="1076"/>
          <ac:spMkLst>
            <pc:docMk/>
            <pc:sldMk cId="4262129933" sldId="262"/>
            <ac:spMk id="3" creationId="{0AA13425-EAC0-3EF3-BE5A-4F430D2AE5C9}"/>
          </ac:spMkLst>
        </pc:spChg>
        <pc:spChg chg="add mod">
          <ac:chgData name="سمير خالد احمد عبدربه" userId="dbf3d4e2-b00c-49da-b8be-ead1ba05f233" providerId="ADAL" clId="{29892ACD-6653-4540-81DE-1D6504B420A6}" dt="2026-03-06T11:00:24.337" v="393" actId="20577"/>
          <ac:spMkLst>
            <pc:docMk/>
            <pc:sldMk cId="4262129933" sldId="262"/>
            <ac:spMk id="4" creationId="{12B32CA2-3EDE-5128-F4F8-E9C84D5A3F30}"/>
          </ac:spMkLst>
        </pc:spChg>
        <pc:spChg chg="add mod">
          <ac:chgData name="سمير خالد احمد عبدربه" userId="dbf3d4e2-b00c-49da-b8be-ead1ba05f233" providerId="ADAL" clId="{29892ACD-6653-4540-81DE-1D6504B420A6}" dt="2026-03-05T06:41:53.005" v="83" actId="14100"/>
          <ac:spMkLst>
            <pc:docMk/>
            <pc:sldMk cId="4262129933" sldId="262"/>
            <ac:spMk id="7" creationId="{9C506494-792B-08F6-B6DB-091156F2CDF2}"/>
          </ac:spMkLst>
        </pc:spChg>
        <pc:spChg chg="add mod">
          <ac:chgData name="سمير خالد احمد عبدربه" userId="dbf3d4e2-b00c-49da-b8be-ead1ba05f233" providerId="ADAL" clId="{29892ACD-6653-4540-81DE-1D6504B420A6}" dt="2026-03-05T06:56:52.831" v="189" actId="20577"/>
          <ac:spMkLst>
            <pc:docMk/>
            <pc:sldMk cId="4262129933" sldId="262"/>
            <ac:spMk id="9" creationId="{11A20723-A067-9371-B935-95D760281A2A}"/>
          </ac:spMkLst>
        </pc:spChg>
        <pc:spChg chg="add mod">
          <ac:chgData name="سمير خالد احمد عبدربه" userId="dbf3d4e2-b00c-49da-b8be-ead1ba05f233" providerId="ADAL" clId="{29892ACD-6653-4540-81DE-1D6504B420A6}" dt="2026-03-05T06:44:48.677" v="110" actId="571"/>
          <ac:spMkLst>
            <pc:docMk/>
            <pc:sldMk cId="4262129933" sldId="262"/>
            <ac:spMk id="13" creationId="{97B30BEB-E23B-F936-1612-7E55472DA63E}"/>
          </ac:spMkLst>
        </pc:spChg>
        <pc:spChg chg="add mod">
          <ac:chgData name="سمير خالد احمد عبدربه" userId="dbf3d4e2-b00c-49da-b8be-ead1ba05f233" providerId="ADAL" clId="{29892ACD-6653-4540-81DE-1D6504B420A6}" dt="2026-03-05T06:45:37.465" v="116" actId="571"/>
          <ac:spMkLst>
            <pc:docMk/>
            <pc:sldMk cId="4262129933" sldId="262"/>
            <ac:spMk id="16" creationId="{BE59FB8D-06BB-7AA6-2079-7A2F65044B4E}"/>
          </ac:spMkLst>
        </pc:spChg>
        <pc:spChg chg="add mod">
          <ac:chgData name="سمير خالد احمد عبدربه" userId="dbf3d4e2-b00c-49da-b8be-ead1ba05f233" providerId="ADAL" clId="{29892ACD-6653-4540-81DE-1D6504B420A6}" dt="2026-03-05T06:46:23.620" v="129" actId="20577"/>
          <ac:spMkLst>
            <pc:docMk/>
            <pc:sldMk cId="4262129933" sldId="262"/>
            <ac:spMk id="17" creationId="{4D13996C-8AE5-FADE-D78C-00B433F735BF}"/>
          </ac:spMkLst>
        </pc:spChg>
        <pc:spChg chg="add mod">
          <ac:chgData name="سمير خالد احمد عبدربه" userId="dbf3d4e2-b00c-49da-b8be-ead1ba05f233" providerId="ADAL" clId="{29892ACD-6653-4540-81DE-1D6504B420A6}" dt="2026-03-05T06:46:39.610" v="130" actId="571"/>
          <ac:spMkLst>
            <pc:docMk/>
            <pc:sldMk cId="4262129933" sldId="262"/>
            <ac:spMk id="19" creationId="{361DA5C5-A8F9-B4FE-4D0D-B382D6F1F70F}"/>
          </ac:spMkLst>
        </pc:spChg>
        <pc:spChg chg="add mod">
          <ac:chgData name="سمير خالد احمد عبدربه" userId="dbf3d4e2-b00c-49da-b8be-ead1ba05f233" providerId="ADAL" clId="{29892ACD-6653-4540-81DE-1D6504B420A6}" dt="2026-03-05T06:47:36.134" v="154" actId="20577"/>
          <ac:spMkLst>
            <pc:docMk/>
            <pc:sldMk cId="4262129933" sldId="262"/>
            <ac:spMk id="20" creationId="{A0BA1814-89C5-A1DD-E5A9-5D6C80F1900E}"/>
          </ac:spMkLst>
        </pc:spChg>
        <pc:spChg chg="add mod">
          <ac:chgData name="سمير خالد احمد عبدربه" userId="dbf3d4e2-b00c-49da-b8be-ead1ba05f233" providerId="ADAL" clId="{29892ACD-6653-4540-81DE-1D6504B420A6}" dt="2026-03-05T06:56:06.742" v="186" actId="20577"/>
          <ac:spMkLst>
            <pc:docMk/>
            <pc:sldMk cId="4262129933" sldId="262"/>
            <ac:spMk id="21" creationId="{6450EFF7-98BD-4EC8-8B23-ACBCF69F2813}"/>
          </ac:spMkLst>
        </pc:spChg>
        <pc:picChg chg="add mod">
          <ac:chgData name="سمير خالد احمد عبدربه" userId="dbf3d4e2-b00c-49da-b8be-ead1ba05f233" providerId="ADAL" clId="{29892ACD-6653-4540-81DE-1D6504B420A6}" dt="2026-03-05T06:41:23.846" v="80" actId="1076"/>
          <ac:picMkLst>
            <pc:docMk/>
            <pc:sldMk cId="4262129933" sldId="262"/>
            <ac:picMk id="5" creationId="{75E8B89B-EF6C-3351-E0D1-86FED84830B3}"/>
          </ac:picMkLst>
        </pc:picChg>
        <pc:picChg chg="add mod">
          <ac:chgData name="سمير خالد احمد عبدربه" userId="dbf3d4e2-b00c-49da-b8be-ead1ba05f233" providerId="ADAL" clId="{29892ACD-6653-4540-81DE-1D6504B420A6}" dt="2026-03-05T06:45:19.338" v="114" actId="1076"/>
          <ac:picMkLst>
            <pc:docMk/>
            <pc:sldMk cId="4262129933" sldId="262"/>
            <ac:picMk id="15" creationId="{58D87632-1AAA-6BD5-2369-430A954DD6E0}"/>
          </ac:picMkLst>
        </pc:picChg>
        <pc:cxnChg chg="add mod">
          <ac:chgData name="سمير خالد احمد عبدربه" userId="dbf3d4e2-b00c-49da-b8be-ead1ba05f233" providerId="ADAL" clId="{29892ACD-6653-4540-81DE-1D6504B420A6}" dt="2026-03-05T06:47:05.914" v="144" actId="1035"/>
          <ac:cxnSpMkLst>
            <pc:docMk/>
            <pc:sldMk cId="4262129933" sldId="262"/>
            <ac:cxnSpMk id="11" creationId="{4F06B427-A926-54B3-4A1F-0495D1B00090}"/>
          </ac:cxnSpMkLst>
        </pc:cxnChg>
        <pc:cxnChg chg="add mod">
          <ac:chgData name="سمير خالد احمد عبدربه" userId="dbf3d4e2-b00c-49da-b8be-ead1ba05f233" providerId="ADAL" clId="{29892ACD-6653-4540-81DE-1D6504B420A6}" dt="2026-03-05T06:46:59.508" v="138" actId="1038"/>
          <ac:cxnSpMkLst>
            <pc:docMk/>
            <pc:sldMk cId="4262129933" sldId="262"/>
            <ac:cxnSpMk id="12" creationId="{D3C7B5A4-0E2C-F9E9-1F13-E35F4C16C05A}"/>
          </ac:cxnSpMkLst>
        </pc:cxnChg>
        <pc:cxnChg chg="add mod">
          <ac:chgData name="سمير خالد احمد عبدربه" userId="dbf3d4e2-b00c-49da-b8be-ead1ba05f233" providerId="ADAL" clId="{29892ACD-6653-4540-81DE-1D6504B420A6}" dt="2026-03-05T06:46:43.970" v="131" actId="1076"/>
          <ac:cxnSpMkLst>
            <pc:docMk/>
            <pc:sldMk cId="4262129933" sldId="262"/>
            <ac:cxnSpMk id="18" creationId="{E7E87FC1-5394-CFA3-BCBB-342EE3713F87}"/>
          </ac:cxnSpMkLst>
        </pc:cxnChg>
      </pc:sldChg>
      <pc:sldChg chg="addSp modSp new mod modAnim">
        <pc:chgData name="سمير خالد احمد عبدربه" userId="dbf3d4e2-b00c-49da-b8be-ead1ba05f233" providerId="ADAL" clId="{29892ACD-6653-4540-81DE-1D6504B420A6}" dt="2026-03-06T11:09:21.877" v="508"/>
        <pc:sldMkLst>
          <pc:docMk/>
          <pc:sldMk cId="3130420465" sldId="263"/>
        </pc:sldMkLst>
        <pc:spChg chg="add mod">
          <ac:chgData name="سمير خالد احمد عبدربه" userId="dbf3d4e2-b00c-49da-b8be-ead1ba05f233" providerId="ADAL" clId="{29892ACD-6653-4540-81DE-1D6504B420A6}" dt="2026-03-06T10:55:54.919" v="345" actId="14100"/>
          <ac:spMkLst>
            <pc:docMk/>
            <pc:sldMk cId="3130420465" sldId="263"/>
            <ac:spMk id="6" creationId="{6561D5DA-8F0D-01CA-CEDF-D1D25BBA65E9}"/>
          </ac:spMkLst>
        </pc:spChg>
        <pc:spChg chg="add mod">
          <ac:chgData name="سمير خالد احمد عبدربه" userId="dbf3d4e2-b00c-49da-b8be-ead1ba05f233" providerId="ADAL" clId="{29892ACD-6653-4540-81DE-1D6504B420A6}" dt="2026-03-06T11:02:11.939" v="453" actId="255"/>
          <ac:spMkLst>
            <pc:docMk/>
            <pc:sldMk cId="3130420465" sldId="263"/>
            <ac:spMk id="7" creationId="{B8838B1D-FABA-A6A3-3F77-0BD91F1F2959}"/>
          </ac:spMkLst>
        </pc:spChg>
        <pc:spChg chg="add mod">
          <ac:chgData name="سمير خالد احمد عبدربه" userId="dbf3d4e2-b00c-49da-b8be-ead1ba05f233" providerId="ADAL" clId="{29892ACD-6653-4540-81DE-1D6504B420A6}" dt="2026-03-06T11:07:12.074" v="479" actId="14100"/>
          <ac:spMkLst>
            <pc:docMk/>
            <pc:sldMk cId="3130420465" sldId="263"/>
            <ac:spMk id="8" creationId="{F63F4368-6DB7-070E-E95D-C42779E9933C}"/>
          </ac:spMkLst>
        </pc:spChg>
        <pc:spChg chg="add mod">
          <ac:chgData name="سمير خالد احمد عبدربه" userId="dbf3d4e2-b00c-49da-b8be-ead1ba05f233" providerId="ADAL" clId="{29892ACD-6653-4540-81DE-1D6504B420A6}" dt="2026-03-06T11:07:45.353" v="485" actId="1076"/>
          <ac:spMkLst>
            <pc:docMk/>
            <pc:sldMk cId="3130420465" sldId="263"/>
            <ac:spMk id="9" creationId="{6A6A4521-6922-7361-A364-91310543D886}"/>
          </ac:spMkLst>
        </pc:spChg>
        <pc:spChg chg="add mod">
          <ac:chgData name="سمير خالد احمد عبدربه" userId="dbf3d4e2-b00c-49da-b8be-ead1ba05f233" providerId="ADAL" clId="{29892ACD-6653-4540-81DE-1D6504B420A6}" dt="2026-03-06T11:08:37.505" v="496" actId="1076"/>
          <ac:spMkLst>
            <pc:docMk/>
            <pc:sldMk cId="3130420465" sldId="263"/>
            <ac:spMk id="12" creationId="{260FC083-3F19-8EE2-6887-0F35E7BB573C}"/>
          </ac:spMkLst>
        </pc:spChg>
        <pc:picChg chg="add mod ord">
          <ac:chgData name="سمير خالد احمد عبدربه" userId="dbf3d4e2-b00c-49da-b8be-ead1ba05f233" providerId="ADAL" clId="{29892ACD-6653-4540-81DE-1D6504B420A6}" dt="2026-03-06T10:54:53.245" v="331" actId="14100"/>
          <ac:picMkLst>
            <pc:docMk/>
            <pc:sldMk cId="3130420465" sldId="263"/>
            <ac:picMk id="3" creationId="{4F9C7D91-FC5E-F60E-07B7-BD38B711A07F}"/>
          </ac:picMkLst>
        </pc:picChg>
        <pc:picChg chg="add mod ord">
          <ac:chgData name="سمير خالد احمد عبدربه" userId="dbf3d4e2-b00c-49da-b8be-ead1ba05f233" providerId="ADAL" clId="{29892ACD-6653-4540-81DE-1D6504B420A6}" dt="2026-03-06T10:54:59.960" v="332" actId="1076"/>
          <ac:picMkLst>
            <pc:docMk/>
            <pc:sldMk cId="3130420465" sldId="263"/>
            <ac:picMk id="5" creationId="{3A733E80-2AC2-CBEF-ECFA-473B7D0694CD}"/>
          </ac:picMkLst>
        </pc:picChg>
        <pc:cxnChg chg="add mod">
          <ac:chgData name="سمير خالد احمد عبدربه" userId="dbf3d4e2-b00c-49da-b8be-ead1ba05f233" providerId="ADAL" clId="{29892ACD-6653-4540-81DE-1D6504B420A6}" dt="2026-03-06T11:08:12.226" v="492" actId="1582"/>
          <ac:cxnSpMkLst>
            <pc:docMk/>
            <pc:sldMk cId="3130420465" sldId="263"/>
            <ac:cxnSpMk id="11" creationId="{EFD4489D-9814-5427-EBF1-AD8307A640B3}"/>
          </ac:cxnSpMkLst>
        </pc:cxnChg>
        <pc:cxnChg chg="add mod">
          <ac:chgData name="سمير خالد احمد عبدربه" userId="dbf3d4e2-b00c-49da-b8be-ead1ba05f233" providerId="ADAL" clId="{29892ACD-6653-4540-81DE-1D6504B420A6}" dt="2026-03-06T11:08:45.505" v="500" actId="1036"/>
          <ac:cxnSpMkLst>
            <pc:docMk/>
            <pc:sldMk cId="3130420465" sldId="263"/>
            <ac:cxnSpMk id="13" creationId="{03F7CE44-EAF2-7DC7-4718-60F03F67D44E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645586-AF07-5717-CEA5-9E3A7B4FBB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1158A4E6-FC80-8B25-7438-191DD58FDB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33FBDAD-9A68-E448-03E2-5D3DDF3A5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B650D5C-B0F9-7D5D-DE35-F6AD92ADB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A0C4CCB-01E0-3D19-3FA9-10291FE5B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933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D405836-96AE-798C-C165-F54334B70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6B367FA-97EE-0D32-384C-2DB9D25452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A17DE34-BCB2-1904-97D6-C3E18007E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7BE1A54-EAF9-75E2-23FE-CDE6C4ED7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338E9A0-C37A-77C0-D678-6D3050FB2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262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E6F2D467-B96C-8E69-D3FB-89A3F106AD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74C6D23-A82B-419F-BB92-98286D8EAA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37B9A25-CD3F-9A25-228B-A64AD4B93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5496A66-824E-7044-8D06-DFB6B0882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019B085-D838-3479-F8B4-1658FC99F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332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23A1661-F418-F268-18FE-98B7353BC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F80B1BF-81FA-00F1-89CA-9D4BA58EF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AF8B227-5351-9E7E-7B65-60C0B9686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572B51D-10D4-3E24-BF2F-1BE6C83EF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3EA4194-7555-567D-BCE9-61F08FF83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4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605D98B-BFFC-3292-6927-A7A1F7E36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B7E58D4-7037-7BDB-0BF5-A5253781A7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83896B2-0DF5-195E-8127-A746FC1FB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51D1383-16BE-4250-5AD3-437AB423E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6C55F4A-38CD-B624-972B-902445B60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259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A6B2B7-CBBA-F62C-E56C-A9F1BD7E2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8FEB1E4-0A9F-AFCB-EEF6-4E9562D8D7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383B48E-9C28-D7D6-7D85-C5795534B1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3886016-C560-63E1-B9C2-440E26107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A210AE0-3375-1520-376F-DC7654037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C4AECF7-3571-0BA4-1EB0-702DBDBAE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096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D6AA46E-5B50-F3E3-85AF-DCF493379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FC14FB7-0DA6-BAD0-F01A-317384FE2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9E1408F-9E84-A6FE-B97A-14FDFB9DCE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34BC68F-56B3-2960-3428-3A7EC1E6AE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87014BA-38F1-3B44-A3D2-8FFE259CC3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2BFAC1F-60DE-A7D7-F78D-636041B47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AEFE904-AEFE-F1D6-9B47-B8249C226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754F045-E83F-4B8A-55AF-013D80561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491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3DF1CE-5613-F3A0-60E1-3170C0C85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2BA1BDA-F647-7CA6-36C1-AC9BBBD2D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6990005-577A-6297-A7CF-2EF47422D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A80103F6-2916-C82B-0CCA-CB8E5C3B0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046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8803D37-BA77-7341-D69E-127007E6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C4EACF5-DF86-8AB4-C0DE-E9AE1AEF1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35B97C5-64C3-8EA7-728E-18E17E470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520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480809E-51B9-7D05-4B4B-3C9C5CDE4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4DF45E0-8E70-F4CD-974F-145B9F29F1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C578AAA-B3A5-FCA6-24FC-406525C0AC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B0E961D-A984-F393-09E0-4A0ECD845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36F24CC-2A5E-4296-447C-126119331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AED65D9-A6ED-4A20-CFF2-D5256B9FD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728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50C5C27-D76D-3812-725D-18D39E6D1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9818E108-31A6-C917-4F71-CE0E13EA79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61D5B68-C9E0-6274-A5EE-352EEACC77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A32E2C9-05A5-554F-B973-C05564283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0098B34-9413-7DBA-DC02-761E829A7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EAB6266-3318-8022-7541-739554470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179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40D7FB4-3987-37F8-AAC6-A8E4296F9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0D99424-AAEA-DB83-FF2B-3FEF92223E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AA4B51E-6A24-1144-A47F-22B4C296ED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FCA824D-A230-87DE-D742-1BBDDD6562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BCE0D47-99C3-9C36-F9BA-7AD8ACB76B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242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FCAF52D9-05E0-75C9-4228-DA70872BF0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329" y="326572"/>
            <a:ext cx="11397342" cy="4735286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22EF8553-F47D-459A-B5B1-6EE3794AC8DC}"/>
              </a:ext>
            </a:extLst>
          </p:cNvPr>
          <p:cNvSpPr txBox="1"/>
          <p:nvPr/>
        </p:nvSpPr>
        <p:spPr>
          <a:xfrm>
            <a:off x="2775857" y="5355771"/>
            <a:ext cx="48206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4800" b="1" dirty="0"/>
              <a:t>الحصة الثالثة</a:t>
            </a:r>
            <a:endParaRPr lang="en-US" sz="4800" b="1" dirty="0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245B3430-9DAB-8ABA-DF1E-D69F70138FC2}"/>
              </a:ext>
            </a:extLst>
          </p:cNvPr>
          <p:cNvSpPr txBox="1"/>
          <p:nvPr/>
        </p:nvSpPr>
        <p:spPr>
          <a:xfrm>
            <a:off x="4487594" y="6027003"/>
            <a:ext cx="29120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4800" b="1" dirty="0">
                <a:solidFill>
                  <a:srgbClr val="FF0000"/>
                </a:solidFill>
              </a:rPr>
              <a:t>صفحة 147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541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4F9C7D91-FC5E-F60E-07B7-BD38B711A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0659" y="0"/>
            <a:ext cx="9238371" cy="3010486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3A733E80-2AC2-CBEF-ECFA-473B7D0694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4976" y="2673669"/>
            <a:ext cx="8984054" cy="4015519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6561D5DA-8F0D-01CA-CEDF-D1D25BBA65E9}"/>
              </a:ext>
            </a:extLst>
          </p:cNvPr>
          <p:cNvSpPr txBox="1"/>
          <p:nvPr/>
        </p:nvSpPr>
        <p:spPr>
          <a:xfrm>
            <a:off x="322970" y="379828"/>
            <a:ext cx="185752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FF0000"/>
                </a:solidFill>
              </a:rPr>
              <a:t>صفحة 147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8838B1D-FABA-A6A3-3F77-0BD91F1F2959}"/>
              </a:ext>
            </a:extLst>
          </p:cNvPr>
          <p:cNvSpPr txBox="1"/>
          <p:nvPr/>
        </p:nvSpPr>
        <p:spPr>
          <a:xfrm>
            <a:off x="5978771" y="4326617"/>
            <a:ext cx="500809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dirty="0">
                <a:solidFill>
                  <a:srgbClr val="0070C0"/>
                </a:solidFill>
              </a:rPr>
              <a:t>نعم لأن فيه كل ضلعين متقابلين متوازيين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F63F4368-6DB7-070E-E95D-C42779E9933C}"/>
              </a:ext>
            </a:extLst>
          </p:cNvPr>
          <p:cNvSpPr txBox="1"/>
          <p:nvPr/>
        </p:nvSpPr>
        <p:spPr>
          <a:xfrm>
            <a:off x="7849772" y="5145910"/>
            <a:ext cx="325432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dirty="0">
                <a:solidFill>
                  <a:srgbClr val="0070C0"/>
                </a:solidFill>
              </a:rPr>
              <a:t>نعم بحالة (ز . ض . ز)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6A6A4521-6922-7361-A364-91310543D886}"/>
              </a:ext>
            </a:extLst>
          </p:cNvPr>
          <p:cNvSpPr txBox="1"/>
          <p:nvPr/>
        </p:nvSpPr>
        <p:spPr>
          <a:xfrm>
            <a:off x="7526215" y="5904358"/>
            <a:ext cx="95660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dirty="0">
                <a:solidFill>
                  <a:srgbClr val="0070C0"/>
                </a:solidFill>
              </a:rPr>
              <a:t>ل ب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EFD4489D-9814-5427-EBF1-AD8307A640B3}"/>
              </a:ext>
            </a:extLst>
          </p:cNvPr>
          <p:cNvCxnSpPr/>
          <p:nvPr/>
        </p:nvCxnSpPr>
        <p:spPr>
          <a:xfrm flipH="1">
            <a:off x="7877908" y="5978770"/>
            <a:ext cx="478302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260FC083-3F19-8EE2-6887-0F35E7BB573C}"/>
              </a:ext>
            </a:extLst>
          </p:cNvPr>
          <p:cNvSpPr txBox="1"/>
          <p:nvPr/>
        </p:nvSpPr>
        <p:spPr>
          <a:xfrm>
            <a:off x="8737137" y="6195859"/>
            <a:ext cx="95660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dirty="0">
                <a:solidFill>
                  <a:srgbClr val="0070C0"/>
                </a:solidFill>
              </a:rPr>
              <a:t>أ ب</a:t>
            </a:r>
          </a:p>
        </p:txBody>
      </p:sp>
      <p:cxnSp>
        <p:nvCxnSpPr>
          <p:cNvPr id="13" name="رابط مستقيم 12">
            <a:extLst>
              <a:ext uri="{FF2B5EF4-FFF2-40B4-BE49-F238E27FC236}">
                <a16:creationId xmlns:a16="http://schemas.microsoft.com/office/drawing/2014/main" id="{03F7CE44-EAF2-7DC7-4718-60F03F67D44E}"/>
              </a:ext>
            </a:extLst>
          </p:cNvPr>
          <p:cNvCxnSpPr/>
          <p:nvPr/>
        </p:nvCxnSpPr>
        <p:spPr>
          <a:xfrm flipH="1">
            <a:off x="9083039" y="6250376"/>
            <a:ext cx="478302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0420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F5333147-6CB5-BB4E-87DD-D90CE1E10A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129" y="266018"/>
            <a:ext cx="11187792" cy="2493511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D991652B-77F8-DC76-159E-6662F053E2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017759" y="2971119"/>
            <a:ext cx="5872162" cy="3108552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002007D2-3AD4-CAB1-372D-1E3536EFBB5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686" y="3288847"/>
            <a:ext cx="5844314" cy="279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78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صورة 7">
            <a:extLst>
              <a:ext uri="{FF2B5EF4-FFF2-40B4-BE49-F238E27FC236}">
                <a16:creationId xmlns:a16="http://schemas.microsoft.com/office/drawing/2014/main" id="{D4FFA502-27A3-A82D-4F9A-8BA0A42643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1244" y="273702"/>
            <a:ext cx="7117216" cy="420937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C8080B7E-BBE9-C203-4AA9-8F90C8ACE5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212" y="1914183"/>
            <a:ext cx="5708597" cy="4209369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AC0100A7-A32A-258A-8386-115BB491FE53}"/>
              </a:ext>
            </a:extLst>
          </p:cNvPr>
          <p:cNvSpPr txBox="1"/>
          <p:nvPr/>
        </p:nvSpPr>
        <p:spPr>
          <a:xfrm>
            <a:off x="8117058" y="2616591"/>
            <a:ext cx="74558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0070C0"/>
                </a:solidFill>
              </a:rPr>
              <a:t>أ ب</a:t>
            </a:r>
          </a:p>
        </p:txBody>
      </p:sp>
      <p:cxnSp>
        <p:nvCxnSpPr>
          <p:cNvPr id="4" name="رابط مستقيم 3">
            <a:extLst>
              <a:ext uri="{FF2B5EF4-FFF2-40B4-BE49-F238E27FC236}">
                <a16:creationId xmlns:a16="http://schemas.microsoft.com/office/drawing/2014/main" id="{2839868C-0A64-7F8E-26B1-44B604E9FFC1}"/>
              </a:ext>
            </a:extLst>
          </p:cNvPr>
          <p:cNvCxnSpPr/>
          <p:nvPr/>
        </p:nvCxnSpPr>
        <p:spPr>
          <a:xfrm flipH="1">
            <a:off x="8299938" y="2616591"/>
            <a:ext cx="562708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مربع نص 4">
            <a:extLst>
              <a:ext uri="{FF2B5EF4-FFF2-40B4-BE49-F238E27FC236}">
                <a16:creationId xmlns:a16="http://schemas.microsoft.com/office/drawing/2014/main" id="{34F85F65-FD97-B733-9D74-159D09629398}"/>
              </a:ext>
            </a:extLst>
          </p:cNvPr>
          <p:cNvSpPr txBox="1"/>
          <p:nvPr/>
        </p:nvSpPr>
        <p:spPr>
          <a:xfrm>
            <a:off x="8117058" y="3509715"/>
            <a:ext cx="111838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0070C0"/>
                </a:solidFill>
              </a:rPr>
              <a:t>12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C0D8FDA5-A134-D061-81AA-243E2E242382}"/>
              </a:ext>
            </a:extLst>
          </p:cNvPr>
          <p:cNvSpPr txBox="1"/>
          <p:nvPr/>
        </p:nvSpPr>
        <p:spPr>
          <a:xfrm>
            <a:off x="322970" y="379828"/>
            <a:ext cx="185752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FF0000"/>
                </a:solidFill>
              </a:rPr>
              <a:t>صفحة 147</a:t>
            </a:r>
          </a:p>
        </p:txBody>
      </p:sp>
    </p:spTree>
    <p:extLst>
      <p:ext uri="{BB962C8B-B14F-4D97-AF65-F5344CB8AC3E}">
        <p14:creationId xmlns:p14="http://schemas.microsoft.com/office/powerpoint/2010/main" val="1483340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4129DDB2-FB08-CC06-A328-A083C4B6F2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1787" y="242813"/>
            <a:ext cx="5773024" cy="249218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40F6FC23-41BA-2B8F-B91D-2986503E71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140" y="391697"/>
            <a:ext cx="4082019" cy="249218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E5DBB01A-6A3F-8809-7D4C-8D8C5348F8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3100" y="2883877"/>
            <a:ext cx="4969823" cy="1705692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127D5358-B573-2C48-BE6A-75BEC9ED4C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42096" y="4673977"/>
            <a:ext cx="6302691" cy="1895637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D516318F-7DDD-712C-CD31-22B806054EC9}"/>
              </a:ext>
            </a:extLst>
          </p:cNvPr>
          <p:cNvSpPr txBox="1"/>
          <p:nvPr/>
        </p:nvSpPr>
        <p:spPr>
          <a:xfrm>
            <a:off x="-271486" y="99309"/>
            <a:ext cx="257668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3200" b="1" dirty="0">
                <a:solidFill>
                  <a:srgbClr val="FF0000"/>
                </a:solidFill>
                <a:cs typeface="+mj-cs"/>
              </a:rPr>
              <a:t>صفحة 148</a:t>
            </a:r>
          </a:p>
        </p:txBody>
      </p:sp>
    </p:spTree>
    <p:extLst>
      <p:ext uri="{BB962C8B-B14F-4D97-AF65-F5344CB8AC3E}">
        <p14:creationId xmlns:p14="http://schemas.microsoft.com/office/powerpoint/2010/main" val="1629940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95F9ED40-E877-1A56-53BC-6CC4EAE4DB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3257" y="304800"/>
            <a:ext cx="7068229" cy="30099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80EB02F2-5AA2-3E20-39E6-12423D5022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03464"/>
            <a:ext cx="4525076" cy="4035879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DC5E038F-3524-2EA5-CAF2-822C9D530D42}"/>
              </a:ext>
            </a:extLst>
          </p:cNvPr>
          <p:cNvSpPr txBox="1"/>
          <p:nvPr/>
        </p:nvSpPr>
        <p:spPr>
          <a:xfrm>
            <a:off x="10396025" y="3314700"/>
            <a:ext cx="132236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0070C0"/>
                </a:solidFill>
              </a:rPr>
              <a:t>البرهان :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0AA13425-EAC0-3EF3-BE5A-4F430D2AE5C9}"/>
              </a:ext>
            </a:extLst>
          </p:cNvPr>
          <p:cNvSpPr txBox="1"/>
          <p:nvPr/>
        </p:nvSpPr>
        <p:spPr>
          <a:xfrm>
            <a:off x="9551745" y="3708595"/>
            <a:ext cx="132236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ي</a:t>
            </a:r>
            <a:endParaRPr lang="ar-KW" sz="2800" b="1" dirty="0">
              <a:solidFill>
                <a:srgbClr val="0070C0"/>
              </a:solidFill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5E8B89B-EF6C-3351-E0D1-86FED84830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25467" y="3601885"/>
            <a:ext cx="3470558" cy="629930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9C506494-792B-08F6-B6DB-091156F2CDF2}"/>
              </a:ext>
            </a:extLst>
          </p:cNvPr>
          <p:cNvSpPr txBox="1"/>
          <p:nvPr/>
        </p:nvSpPr>
        <p:spPr>
          <a:xfrm>
            <a:off x="10016197" y="4231815"/>
            <a:ext cx="85791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ﻯ</a:t>
            </a:r>
            <a:endParaRPr lang="ar-KW" sz="2800" b="1" dirty="0">
              <a:solidFill>
                <a:srgbClr val="0070C0"/>
              </a:solidFill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11A20723-A067-9371-B935-95D760281A2A}"/>
              </a:ext>
            </a:extLst>
          </p:cNvPr>
          <p:cNvSpPr txBox="1"/>
          <p:nvPr/>
        </p:nvSpPr>
        <p:spPr>
          <a:xfrm>
            <a:off x="8412480" y="4231815"/>
            <a:ext cx="198354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0070C0"/>
                </a:solidFill>
              </a:rPr>
              <a:t>ك ي </a:t>
            </a:r>
            <a:r>
              <a:rPr lang="en-US" sz="28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T</a:t>
            </a:r>
            <a:r>
              <a:rPr lang="ar-KW" sz="28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 </a:t>
            </a:r>
            <a:r>
              <a:rPr lang="ar-KW" sz="28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+mj-cs"/>
              </a:rPr>
              <a:t>جـ ب</a:t>
            </a:r>
            <a:endParaRPr lang="ar-KW" sz="2800" b="1" dirty="0">
              <a:solidFill>
                <a:srgbClr val="0070C0"/>
              </a:solidFill>
            </a:endParaRP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4F06B427-A926-54B3-4A1F-0495D1B00090}"/>
              </a:ext>
            </a:extLst>
          </p:cNvPr>
          <p:cNvCxnSpPr/>
          <p:nvPr/>
        </p:nvCxnSpPr>
        <p:spPr>
          <a:xfrm flipH="1">
            <a:off x="8792308" y="4285527"/>
            <a:ext cx="436098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مستقيم 11">
            <a:extLst>
              <a:ext uri="{FF2B5EF4-FFF2-40B4-BE49-F238E27FC236}">
                <a16:creationId xmlns:a16="http://schemas.microsoft.com/office/drawing/2014/main" id="{D3C7B5A4-0E2C-F9E9-1F13-E35F4C16C05A}"/>
              </a:ext>
            </a:extLst>
          </p:cNvPr>
          <p:cNvCxnSpPr/>
          <p:nvPr/>
        </p:nvCxnSpPr>
        <p:spPr>
          <a:xfrm flipH="1">
            <a:off x="9847494" y="4311100"/>
            <a:ext cx="436098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97B30BEB-E23B-F936-1612-7E55472DA63E}"/>
              </a:ext>
            </a:extLst>
          </p:cNvPr>
          <p:cNvSpPr txBox="1"/>
          <p:nvPr/>
        </p:nvSpPr>
        <p:spPr>
          <a:xfrm>
            <a:off x="9551745" y="4743527"/>
            <a:ext cx="132236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ي</a:t>
            </a:r>
            <a:endParaRPr lang="ar-KW" sz="2800" b="1" dirty="0">
              <a:solidFill>
                <a:srgbClr val="0070C0"/>
              </a:solidFill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58D87632-1AAA-6BD5-2369-430A954DD6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34765" y="4692624"/>
            <a:ext cx="2017530" cy="613518"/>
          </a:xfrm>
          <a:prstGeom prst="rect">
            <a:avLst/>
          </a:prstGeom>
        </p:spPr>
      </p:pic>
      <p:sp>
        <p:nvSpPr>
          <p:cNvPr id="16" name="مربع نص 15">
            <a:extLst>
              <a:ext uri="{FF2B5EF4-FFF2-40B4-BE49-F238E27FC236}">
                <a16:creationId xmlns:a16="http://schemas.microsoft.com/office/drawing/2014/main" id="{BE59FB8D-06BB-7AA6-2079-7A2F65044B4E}"/>
              </a:ext>
            </a:extLst>
          </p:cNvPr>
          <p:cNvSpPr txBox="1"/>
          <p:nvPr/>
        </p:nvSpPr>
        <p:spPr>
          <a:xfrm>
            <a:off x="10023339" y="5243731"/>
            <a:ext cx="85791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ﻯ</a:t>
            </a:r>
            <a:endParaRPr lang="ar-KW" sz="2800" b="1" dirty="0">
              <a:solidFill>
                <a:srgbClr val="0070C0"/>
              </a:solidFill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4D13996C-8AE5-FADE-D78C-00B433F735BF}"/>
              </a:ext>
            </a:extLst>
          </p:cNvPr>
          <p:cNvSpPr txBox="1"/>
          <p:nvPr/>
        </p:nvSpPr>
        <p:spPr>
          <a:xfrm>
            <a:off x="8451757" y="5312530"/>
            <a:ext cx="198354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0070C0"/>
                </a:solidFill>
              </a:rPr>
              <a:t>ي منتصف أ ب</a:t>
            </a:r>
          </a:p>
        </p:txBody>
      </p:sp>
      <p:cxnSp>
        <p:nvCxnSpPr>
          <p:cNvPr id="18" name="رابط مستقيم 17">
            <a:extLst>
              <a:ext uri="{FF2B5EF4-FFF2-40B4-BE49-F238E27FC236}">
                <a16:creationId xmlns:a16="http://schemas.microsoft.com/office/drawing/2014/main" id="{E7E87FC1-5394-CFA3-BCBB-342EE3713F87}"/>
              </a:ext>
            </a:extLst>
          </p:cNvPr>
          <p:cNvCxnSpPr/>
          <p:nvPr/>
        </p:nvCxnSpPr>
        <p:spPr>
          <a:xfrm flipH="1">
            <a:off x="8602395" y="5334314"/>
            <a:ext cx="436098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361DA5C5-A8F9-B4FE-4D0D-B382D6F1F70F}"/>
              </a:ext>
            </a:extLst>
          </p:cNvPr>
          <p:cNvSpPr txBox="1"/>
          <p:nvPr/>
        </p:nvSpPr>
        <p:spPr>
          <a:xfrm>
            <a:off x="9959927" y="5870607"/>
            <a:ext cx="85791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ﻯ</a:t>
            </a:r>
            <a:endParaRPr lang="ar-KW" sz="2800" b="1" dirty="0">
              <a:solidFill>
                <a:srgbClr val="0070C0"/>
              </a:solidFill>
            </a:endParaRP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A0BA1814-89C5-A1DD-E5A9-5D6C80F1900E}"/>
              </a:ext>
            </a:extLst>
          </p:cNvPr>
          <p:cNvSpPr txBox="1"/>
          <p:nvPr/>
        </p:nvSpPr>
        <p:spPr>
          <a:xfrm>
            <a:off x="8451757" y="5870607"/>
            <a:ext cx="198354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0070C0"/>
                </a:solidFill>
              </a:rPr>
              <a:t>أ ب = 10 سم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6450EFF7-98BD-4EC8-8B23-ACBCF69F2813}"/>
              </a:ext>
            </a:extLst>
          </p:cNvPr>
          <p:cNvSpPr txBox="1"/>
          <p:nvPr/>
        </p:nvSpPr>
        <p:spPr>
          <a:xfrm>
            <a:off x="4248804" y="3708595"/>
            <a:ext cx="267666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0070C0"/>
                </a:solidFill>
              </a:rPr>
              <a:t>وهما في وضع تناظر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2B32CA2-3EDE-5128-F4F8-E9C84D5A3F30}"/>
              </a:ext>
            </a:extLst>
          </p:cNvPr>
          <p:cNvSpPr txBox="1"/>
          <p:nvPr/>
        </p:nvSpPr>
        <p:spPr>
          <a:xfrm>
            <a:off x="-271486" y="99309"/>
            <a:ext cx="257668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3200" b="1" dirty="0">
                <a:solidFill>
                  <a:srgbClr val="FF0000"/>
                </a:solidFill>
                <a:cs typeface="+mj-cs"/>
              </a:rPr>
              <a:t>صفحة 149</a:t>
            </a:r>
          </a:p>
        </p:txBody>
      </p:sp>
    </p:spTree>
    <p:extLst>
      <p:ext uri="{BB962C8B-B14F-4D97-AF65-F5344CB8AC3E}">
        <p14:creationId xmlns:p14="http://schemas.microsoft.com/office/powerpoint/2010/main" val="4262129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9" grpId="0"/>
      <p:bldP spid="13" grpId="0"/>
      <p:bldP spid="16" grpId="0"/>
      <p:bldP spid="17" grpId="0"/>
      <p:bldP spid="19" grpId="0"/>
      <p:bldP spid="20" grpId="0"/>
      <p:bldP spid="21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41A29FA2-1B93-2B89-0D0B-BD5CD9EF0A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1" y="125184"/>
            <a:ext cx="2912608" cy="642259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4845F6E5-4968-2FA3-0D79-5B1F60BF57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8226" y="936171"/>
            <a:ext cx="7067550" cy="2492829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CFD20492-716E-7AEB-92F8-C590ED0A87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767443"/>
            <a:ext cx="5032481" cy="3853543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59AE8926-E2F9-106B-A534-7732D1BB9FCF}"/>
              </a:ext>
            </a:extLst>
          </p:cNvPr>
          <p:cNvSpPr txBox="1"/>
          <p:nvPr/>
        </p:nvSpPr>
        <p:spPr>
          <a:xfrm>
            <a:off x="10367889" y="3074508"/>
            <a:ext cx="132236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0070C0"/>
                </a:solidFill>
              </a:rPr>
              <a:t>البرهان :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A73493B8-C308-99BB-BE71-B9EF46577060}"/>
              </a:ext>
            </a:extLst>
          </p:cNvPr>
          <p:cNvSpPr txBox="1"/>
          <p:nvPr/>
        </p:nvSpPr>
        <p:spPr>
          <a:xfrm>
            <a:off x="9481183" y="3429000"/>
            <a:ext cx="132236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ي</a:t>
            </a:r>
            <a:endParaRPr lang="ar-KW" sz="2800" b="1" dirty="0">
              <a:solidFill>
                <a:srgbClr val="0070C0"/>
              </a:solidFill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3E43E3B2-62A9-A735-A932-DAACB010D8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4614" y="3365148"/>
            <a:ext cx="3343275" cy="504825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251AA198-9EB4-4209-9E88-BD540EE34296}"/>
              </a:ext>
            </a:extLst>
          </p:cNvPr>
          <p:cNvSpPr txBox="1"/>
          <p:nvPr/>
        </p:nvSpPr>
        <p:spPr>
          <a:xfrm>
            <a:off x="4347951" y="3387877"/>
            <a:ext cx="267666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0070C0"/>
                </a:solidFill>
              </a:rPr>
              <a:t>وهما في وضع تناظر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DB49C13A-1AF7-6C13-9E91-DB56E5DD6EE9}"/>
              </a:ext>
            </a:extLst>
          </p:cNvPr>
          <p:cNvSpPr txBox="1"/>
          <p:nvPr/>
        </p:nvSpPr>
        <p:spPr>
          <a:xfrm>
            <a:off x="9938933" y="4181105"/>
            <a:ext cx="85791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ﻯ</a:t>
            </a:r>
            <a:endParaRPr lang="ar-KW" sz="2800" b="1" dirty="0">
              <a:solidFill>
                <a:srgbClr val="0070C0"/>
              </a:solidFill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CF3310DA-453A-46F3-70A4-3B20C3B4326A}"/>
              </a:ext>
            </a:extLst>
          </p:cNvPr>
          <p:cNvSpPr txBox="1"/>
          <p:nvPr/>
        </p:nvSpPr>
        <p:spPr>
          <a:xfrm>
            <a:off x="8215309" y="4194121"/>
            <a:ext cx="198354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0070C0"/>
                </a:solidFill>
              </a:rPr>
              <a:t>هـ د  </a:t>
            </a:r>
            <a:r>
              <a:rPr lang="en-US" sz="28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T</a:t>
            </a:r>
            <a:r>
              <a:rPr lang="ar-KW" sz="28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 </a:t>
            </a:r>
            <a:r>
              <a:rPr lang="ar-KW" sz="28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+mj-cs"/>
              </a:rPr>
              <a:t>ص ع</a:t>
            </a:r>
            <a:endParaRPr lang="ar-KW" sz="2800" b="1" dirty="0">
              <a:solidFill>
                <a:srgbClr val="0070C0"/>
              </a:solidFill>
            </a:endParaRPr>
          </a:p>
        </p:txBody>
      </p:sp>
      <p:cxnSp>
        <p:nvCxnSpPr>
          <p:cNvPr id="10" name="رابط مستقيم 9">
            <a:extLst>
              <a:ext uri="{FF2B5EF4-FFF2-40B4-BE49-F238E27FC236}">
                <a16:creationId xmlns:a16="http://schemas.microsoft.com/office/drawing/2014/main" id="{22CD0FE2-9429-6A9D-E19A-DE375D4BB641}"/>
              </a:ext>
            </a:extLst>
          </p:cNvPr>
          <p:cNvCxnSpPr/>
          <p:nvPr/>
        </p:nvCxnSpPr>
        <p:spPr>
          <a:xfrm flipH="1">
            <a:off x="8587658" y="4179747"/>
            <a:ext cx="436098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مستقيم 11">
            <a:extLst>
              <a:ext uri="{FF2B5EF4-FFF2-40B4-BE49-F238E27FC236}">
                <a16:creationId xmlns:a16="http://schemas.microsoft.com/office/drawing/2014/main" id="{FA62DECE-5C32-B165-5548-FF34C043477D}"/>
              </a:ext>
            </a:extLst>
          </p:cNvPr>
          <p:cNvCxnSpPr/>
          <p:nvPr/>
        </p:nvCxnSpPr>
        <p:spPr>
          <a:xfrm flipH="1">
            <a:off x="9620256" y="4205320"/>
            <a:ext cx="436098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6D6E4CFC-81B9-6D4E-9BC9-8C984933B69D}"/>
              </a:ext>
            </a:extLst>
          </p:cNvPr>
          <p:cNvSpPr txBox="1"/>
          <p:nvPr/>
        </p:nvSpPr>
        <p:spPr>
          <a:xfrm>
            <a:off x="9481182" y="4807018"/>
            <a:ext cx="132236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ي</a:t>
            </a:r>
            <a:endParaRPr lang="ar-KW" sz="2800" b="1" dirty="0">
              <a:solidFill>
                <a:srgbClr val="0070C0"/>
              </a:solidFill>
            </a:endParaRPr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id="{2C86A837-778A-3D5F-88DA-DC39B563F4D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34399" y="4690733"/>
            <a:ext cx="2264455" cy="486752"/>
          </a:xfrm>
          <a:prstGeom prst="rect">
            <a:avLst/>
          </a:prstGeom>
        </p:spPr>
      </p:pic>
      <p:sp>
        <p:nvSpPr>
          <p:cNvPr id="17" name="مربع نص 16">
            <a:extLst>
              <a:ext uri="{FF2B5EF4-FFF2-40B4-BE49-F238E27FC236}">
                <a16:creationId xmlns:a16="http://schemas.microsoft.com/office/drawing/2014/main" id="{7840F948-53F3-2AA0-D0B9-B202B4EF5064}"/>
              </a:ext>
            </a:extLst>
          </p:cNvPr>
          <p:cNvSpPr txBox="1"/>
          <p:nvPr/>
        </p:nvSpPr>
        <p:spPr>
          <a:xfrm>
            <a:off x="9960032" y="5446523"/>
            <a:ext cx="85791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ﻯ</a:t>
            </a:r>
            <a:endParaRPr lang="ar-KW" sz="2800" b="1" dirty="0">
              <a:solidFill>
                <a:srgbClr val="0070C0"/>
              </a:solidFill>
            </a:endParaRP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B0A15C2B-B228-521D-4EA4-17EADCC4B0D2}"/>
              </a:ext>
            </a:extLst>
          </p:cNvPr>
          <p:cNvSpPr txBox="1"/>
          <p:nvPr/>
        </p:nvSpPr>
        <p:spPr>
          <a:xfrm>
            <a:off x="8009728" y="5446523"/>
            <a:ext cx="226445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0070C0"/>
                </a:solidFill>
              </a:rPr>
              <a:t>د منتصف س ع</a:t>
            </a:r>
          </a:p>
        </p:txBody>
      </p:sp>
      <p:cxnSp>
        <p:nvCxnSpPr>
          <p:cNvPr id="19" name="رابط مستقيم 18">
            <a:extLst>
              <a:ext uri="{FF2B5EF4-FFF2-40B4-BE49-F238E27FC236}">
                <a16:creationId xmlns:a16="http://schemas.microsoft.com/office/drawing/2014/main" id="{1D078958-526B-CC3C-1E61-26EEFE137C1A}"/>
              </a:ext>
            </a:extLst>
          </p:cNvPr>
          <p:cNvCxnSpPr/>
          <p:nvPr/>
        </p:nvCxnSpPr>
        <p:spPr>
          <a:xfrm flipH="1">
            <a:off x="8475339" y="5446523"/>
            <a:ext cx="436098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مربع نص 3">
            <a:extLst>
              <a:ext uri="{FF2B5EF4-FFF2-40B4-BE49-F238E27FC236}">
                <a16:creationId xmlns:a16="http://schemas.microsoft.com/office/drawing/2014/main" id="{E05D1BD5-F8AF-1400-FAA7-846C0595CD6D}"/>
              </a:ext>
            </a:extLst>
          </p:cNvPr>
          <p:cNvSpPr txBox="1"/>
          <p:nvPr/>
        </p:nvSpPr>
        <p:spPr>
          <a:xfrm>
            <a:off x="-271486" y="99309"/>
            <a:ext cx="257668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3200" b="1" dirty="0">
                <a:solidFill>
                  <a:srgbClr val="FF0000"/>
                </a:solidFill>
                <a:cs typeface="+mj-cs"/>
              </a:rPr>
              <a:t>صفحة 151</a:t>
            </a:r>
          </a:p>
        </p:txBody>
      </p:sp>
    </p:spTree>
    <p:extLst>
      <p:ext uri="{BB962C8B-B14F-4D97-AF65-F5344CB8AC3E}">
        <p14:creationId xmlns:p14="http://schemas.microsoft.com/office/powerpoint/2010/main" val="2810031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8" grpId="0"/>
      <p:bldP spid="14" grpId="0"/>
      <p:bldP spid="17" grpId="0"/>
      <p:bldP spid="18" grpId="0"/>
      <p:bldP spid="4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81</Words>
  <Application>Microsoft Office PowerPoint</Application>
  <PresentationFormat>شاشة عريضة</PresentationFormat>
  <Paragraphs>31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حلمى محمود لرموز الرياضيات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زينب حلمي محمود الضمراني</dc:creator>
  <cp:lastModifiedBy>سمير خالد احمد عبدربه</cp:lastModifiedBy>
  <cp:revision>6</cp:revision>
  <dcterms:created xsi:type="dcterms:W3CDTF">2026-03-02T16:27:44Z</dcterms:created>
  <dcterms:modified xsi:type="dcterms:W3CDTF">2026-03-06T11:09:31Z</dcterms:modified>
</cp:coreProperties>
</file>